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12"/>
  </p:notesMasterIdLst>
  <p:sldIdLst>
    <p:sldId id="256" r:id="rId3"/>
    <p:sldId id="257" r:id="rId4"/>
    <p:sldId id="258" r:id="rId5"/>
    <p:sldId id="259" r:id="rId6"/>
    <p:sldId id="260" r:id="rId7"/>
    <p:sldId id="261" r:id="rId8"/>
    <p:sldId id="262" r:id="rId9"/>
    <p:sldId id="263" r:id="rId10"/>
    <p:sldId id="264" r:id="rId11"/>
  </p:sldIdLst>
  <p:sldSz cx="12192000" cy="6858000"/>
  <p:notesSz cx="7559675" cy="106918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 roundtripDataSignature="AMtx7mjbNXvMMo6ijpz8RnL0t9pi6oQIZ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customschemas.google.com/relationships/presentationmetadata" Target="meta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60175" y="801875"/>
            <a:ext cx="5040025" cy="4009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55950" y="5078600"/>
            <a:ext cx="6047725" cy="48113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2" name="Google Shape;192;p1: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2: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3: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4: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4: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5: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5: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6: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6: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7: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8: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8: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9:notes"/>
          <p:cNvSpPr txBox="1">
            <a:spLocks noGrp="1"/>
          </p:cNvSpPr>
          <p:nvPr>
            <p:ph type="body" idx="1"/>
          </p:nvPr>
        </p:nvSpPr>
        <p:spPr>
          <a:xfrm>
            <a:off x="755950" y="5078600"/>
            <a:ext cx="6047725" cy="48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9:notes"/>
          <p:cNvSpPr>
            <a:spLocks noGrp="1" noRot="1" noChangeAspect="1"/>
          </p:cNvSpPr>
          <p:nvPr>
            <p:ph type="sldImg" idx="2"/>
          </p:nvPr>
        </p:nvSpPr>
        <p:spPr>
          <a:xfrm>
            <a:off x="217488" y="801688"/>
            <a:ext cx="7126287" cy="40100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3"/>
        <p:cNvGrpSpPr/>
        <p:nvPr/>
      </p:nvGrpSpPr>
      <p:grpSpPr>
        <a:xfrm>
          <a:off x="0" y="0"/>
          <a:ext cx="0" cy="0"/>
          <a:chOff x="0" y="0"/>
          <a:chExt cx="0" cy="0"/>
        </a:xfrm>
      </p:grpSpPr>
      <p:sp>
        <p:nvSpPr>
          <p:cNvPr id="14" name="Google Shape;14;p11"/>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1"/>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 name="Google Shape;16;p11"/>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1"/>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8" name="Google Shape;18;p11"/>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70"/>
        <p:cNvGrpSpPr/>
        <p:nvPr/>
      </p:nvGrpSpPr>
      <p:grpSpPr>
        <a:xfrm>
          <a:off x="0" y="0"/>
          <a:ext cx="0" cy="0"/>
          <a:chOff x="0" y="0"/>
          <a:chExt cx="0" cy="0"/>
        </a:xfrm>
      </p:grpSpPr>
      <p:sp>
        <p:nvSpPr>
          <p:cNvPr id="71" name="Google Shape;71;p22"/>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body" idx="1"/>
          </p:nvPr>
        </p:nvSpPr>
        <p:spPr>
          <a:xfrm>
            <a:off x="609480" y="160452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3" name="Google Shape;73;p22"/>
          <p:cNvSpPr txBox="1">
            <a:spLocks noGrp="1"/>
          </p:cNvSpPr>
          <p:nvPr>
            <p:ph type="body" idx="2"/>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74" name="Google Shape;74;p22"/>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2"/>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76" name="Google Shape;76;p22"/>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77"/>
        <p:cNvGrpSpPr/>
        <p:nvPr/>
      </p:nvGrpSpPr>
      <p:grpSpPr>
        <a:xfrm>
          <a:off x="0" y="0"/>
          <a:ext cx="0" cy="0"/>
          <a:chOff x="0" y="0"/>
          <a:chExt cx="0" cy="0"/>
        </a:xfrm>
      </p:grpSpPr>
      <p:sp>
        <p:nvSpPr>
          <p:cNvPr id="78" name="Google Shape;78;p23"/>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0" name="Google Shape;80;p23"/>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1" name="Google Shape;81;p23"/>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2" name="Google Shape;82;p23"/>
          <p:cNvSpPr txBox="1">
            <a:spLocks noGrp="1"/>
          </p:cNvSpPr>
          <p:nvPr>
            <p:ph type="body" idx="4"/>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3" name="Google Shape;83;p23"/>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3"/>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85" name="Google Shape;85;p23"/>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86"/>
        <p:cNvGrpSpPr/>
        <p:nvPr/>
      </p:nvGrpSpPr>
      <p:grpSpPr>
        <a:xfrm>
          <a:off x="0" y="0"/>
          <a:ext cx="0" cy="0"/>
          <a:chOff x="0" y="0"/>
          <a:chExt cx="0" cy="0"/>
        </a:xfrm>
      </p:grpSpPr>
      <p:sp>
        <p:nvSpPr>
          <p:cNvPr id="87" name="Google Shape;87;p24"/>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4"/>
          <p:cNvSpPr txBox="1">
            <a:spLocks noGrp="1"/>
          </p:cNvSpPr>
          <p:nvPr>
            <p:ph type="body" idx="1"/>
          </p:nvPr>
        </p:nvSpPr>
        <p:spPr>
          <a:xfrm>
            <a:off x="60948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24"/>
          <p:cNvSpPr txBox="1">
            <a:spLocks noGrp="1"/>
          </p:cNvSpPr>
          <p:nvPr>
            <p:ph type="body" idx="2"/>
          </p:nvPr>
        </p:nvSpPr>
        <p:spPr>
          <a:xfrm>
            <a:off x="431964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0" name="Google Shape;90;p24"/>
          <p:cNvSpPr txBox="1">
            <a:spLocks noGrp="1"/>
          </p:cNvSpPr>
          <p:nvPr>
            <p:ph type="body" idx="3"/>
          </p:nvPr>
        </p:nvSpPr>
        <p:spPr>
          <a:xfrm>
            <a:off x="802980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1" name="Google Shape;91;p24"/>
          <p:cNvSpPr txBox="1">
            <a:spLocks noGrp="1"/>
          </p:cNvSpPr>
          <p:nvPr>
            <p:ph type="body" idx="4"/>
          </p:nvPr>
        </p:nvSpPr>
        <p:spPr>
          <a:xfrm>
            <a:off x="60948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2" name="Google Shape;92;p24"/>
          <p:cNvSpPr txBox="1">
            <a:spLocks noGrp="1"/>
          </p:cNvSpPr>
          <p:nvPr>
            <p:ph type="body" idx="5"/>
          </p:nvPr>
        </p:nvSpPr>
        <p:spPr>
          <a:xfrm>
            <a:off x="431964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24"/>
          <p:cNvSpPr txBox="1">
            <a:spLocks noGrp="1"/>
          </p:cNvSpPr>
          <p:nvPr>
            <p:ph type="body" idx="6"/>
          </p:nvPr>
        </p:nvSpPr>
        <p:spPr>
          <a:xfrm>
            <a:off x="802980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24"/>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4"/>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96" name="Google Shape;96;p24"/>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06"/>
        <p:cNvGrpSpPr/>
        <p:nvPr/>
      </p:nvGrpSpPr>
      <p:grpSpPr>
        <a:xfrm>
          <a:off x="0" y="0"/>
          <a:ext cx="0" cy="0"/>
          <a:chOff x="0" y="0"/>
          <a:chExt cx="0" cy="0"/>
        </a:xfrm>
      </p:grpSpPr>
      <p:sp>
        <p:nvSpPr>
          <p:cNvPr id="107" name="Google Shape;107;p13"/>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3"/>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09" name="Google Shape;109;p13"/>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5"/>
          <p:cNvSpPr txBox="1">
            <a:spLocks noGrp="1"/>
          </p:cNvSpPr>
          <p:nvPr>
            <p:ph type="subTitle" idx="1"/>
          </p:nvPr>
        </p:nvSpPr>
        <p:spPr>
          <a:xfrm>
            <a:off x="609480" y="1604520"/>
            <a:ext cx="109724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5"/>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5"/>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15" name="Google Shape;115;p25"/>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16"/>
        <p:cNvGrpSpPr/>
        <p:nvPr/>
      </p:nvGrpSpPr>
      <p:grpSpPr>
        <a:xfrm>
          <a:off x="0" y="0"/>
          <a:ext cx="0" cy="0"/>
          <a:chOff x="0" y="0"/>
          <a:chExt cx="0" cy="0"/>
        </a:xfrm>
      </p:grpSpPr>
      <p:sp>
        <p:nvSpPr>
          <p:cNvPr id="117" name="Google Shape;117;p26"/>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6"/>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9" name="Google Shape;119;p26"/>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26"/>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1" name="Google Shape;121;p26"/>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22"/>
        <p:cNvGrpSpPr/>
        <p:nvPr/>
      </p:nvGrpSpPr>
      <p:grpSpPr>
        <a:xfrm>
          <a:off x="0" y="0"/>
          <a:ext cx="0" cy="0"/>
          <a:chOff x="0" y="0"/>
          <a:chExt cx="0" cy="0"/>
        </a:xfrm>
      </p:grpSpPr>
      <p:sp>
        <p:nvSpPr>
          <p:cNvPr id="123" name="Google Shape;123;p27"/>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7"/>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5" name="Google Shape;125;p27"/>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26" name="Google Shape;126;p27"/>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7"/>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28" name="Google Shape;128;p27"/>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8"/>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8"/>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33" name="Google Shape;133;p28"/>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134"/>
        <p:cNvGrpSpPr/>
        <p:nvPr/>
      </p:nvGrpSpPr>
      <p:grpSpPr>
        <a:xfrm>
          <a:off x="0" y="0"/>
          <a:ext cx="0" cy="0"/>
          <a:chOff x="0" y="0"/>
          <a:chExt cx="0" cy="0"/>
        </a:xfrm>
      </p:grpSpPr>
      <p:sp>
        <p:nvSpPr>
          <p:cNvPr id="135" name="Google Shape;135;p29"/>
          <p:cNvSpPr txBox="1">
            <a:spLocks noGrp="1"/>
          </p:cNvSpPr>
          <p:nvPr>
            <p:ph type="subTitle" idx="1"/>
          </p:nvPr>
        </p:nvSpPr>
        <p:spPr>
          <a:xfrm>
            <a:off x="609480" y="273600"/>
            <a:ext cx="109724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9"/>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29"/>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38" name="Google Shape;138;p29"/>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30"/>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2" name="Google Shape;142;p30"/>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3" name="Google Shape;143;p30"/>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4" name="Google Shape;144;p30"/>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30"/>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46" name="Google Shape;146;p30"/>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9"/>
        <p:cNvGrpSpPr/>
        <p:nvPr/>
      </p:nvGrpSpPr>
      <p:grpSpPr>
        <a:xfrm>
          <a:off x="0" y="0"/>
          <a:ext cx="0" cy="0"/>
          <a:chOff x="0" y="0"/>
          <a:chExt cx="0" cy="0"/>
        </a:xfrm>
      </p:grpSpPr>
      <p:sp>
        <p:nvSpPr>
          <p:cNvPr id="20" name="Google Shape;20;p14"/>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22" name="Google Shape;22;p14"/>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47"/>
        <p:cNvGrpSpPr/>
        <p:nvPr/>
      </p:nvGrpSpPr>
      <p:grpSpPr>
        <a:xfrm>
          <a:off x="0" y="0"/>
          <a:ext cx="0" cy="0"/>
          <a:chOff x="0" y="0"/>
          <a:chExt cx="0" cy="0"/>
        </a:xfrm>
      </p:grpSpPr>
      <p:sp>
        <p:nvSpPr>
          <p:cNvPr id="148" name="Google Shape;148;p31"/>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31"/>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0" name="Google Shape;150;p31"/>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1" name="Google Shape;151;p31"/>
          <p:cNvSpPr txBox="1">
            <a:spLocks noGrp="1"/>
          </p:cNvSpPr>
          <p:nvPr>
            <p:ph type="body" idx="3"/>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2" name="Google Shape;152;p31"/>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31"/>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54" name="Google Shape;154;p31"/>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55"/>
        <p:cNvGrpSpPr/>
        <p:nvPr/>
      </p:nvGrpSpPr>
      <p:grpSpPr>
        <a:xfrm>
          <a:off x="0" y="0"/>
          <a:ext cx="0" cy="0"/>
          <a:chOff x="0" y="0"/>
          <a:chExt cx="0" cy="0"/>
        </a:xfrm>
      </p:grpSpPr>
      <p:sp>
        <p:nvSpPr>
          <p:cNvPr id="156" name="Google Shape;156;p32"/>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2"/>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8" name="Google Shape;158;p32"/>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59" name="Google Shape;159;p32"/>
          <p:cNvSpPr txBox="1">
            <a:spLocks noGrp="1"/>
          </p:cNvSpPr>
          <p:nvPr>
            <p:ph type="body" idx="3"/>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0" name="Google Shape;160;p32"/>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32"/>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62" name="Google Shape;162;p32"/>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63"/>
        <p:cNvGrpSpPr/>
        <p:nvPr/>
      </p:nvGrpSpPr>
      <p:grpSpPr>
        <a:xfrm>
          <a:off x="0" y="0"/>
          <a:ext cx="0" cy="0"/>
          <a:chOff x="0" y="0"/>
          <a:chExt cx="0" cy="0"/>
        </a:xfrm>
      </p:grpSpPr>
      <p:sp>
        <p:nvSpPr>
          <p:cNvPr id="164" name="Google Shape;164;p33"/>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33"/>
          <p:cNvSpPr txBox="1">
            <a:spLocks noGrp="1"/>
          </p:cNvSpPr>
          <p:nvPr>
            <p:ph type="body" idx="1"/>
          </p:nvPr>
        </p:nvSpPr>
        <p:spPr>
          <a:xfrm>
            <a:off x="609480" y="160452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6" name="Google Shape;166;p33"/>
          <p:cNvSpPr txBox="1">
            <a:spLocks noGrp="1"/>
          </p:cNvSpPr>
          <p:nvPr>
            <p:ph type="body" idx="2"/>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67" name="Google Shape;167;p33"/>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3"/>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69" name="Google Shape;169;p33"/>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70"/>
        <p:cNvGrpSpPr/>
        <p:nvPr/>
      </p:nvGrpSpPr>
      <p:grpSpPr>
        <a:xfrm>
          <a:off x="0" y="0"/>
          <a:ext cx="0" cy="0"/>
          <a:chOff x="0" y="0"/>
          <a:chExt cx="0" cy="0"/>
        </a:xfrm>
      </p:grpSpPr>
      <p:sp>
        <p:nvSpPr>
          <p:cNvPr id="171" name="Google Shape;171;p34"/>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34"/>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3" name="Google Shape;173;p34"/>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4" name="Google Shape;174;p34"/>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5" name="Google Shape;175;p34"/>
          <p:cNvSpPr txBox="1">
            <a:spLocks noGrp="1"/>
          </p:cNvSpPr>
          <p:nvPr>
            <p:ph type="body" idx="4"/>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76" name="Google Shape;176;p34"/>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34"/>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78" name="Google Shape;178;p34"/>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79"/>
        <p:cNvGrpSpPr/>
        <p:nvPr/>
      </p:nvGrpSpPr>
      <p:grpSpPr>
        <a:xfrm>
          <a:off x="0" y="0"/>
          <a:ext cx="0" cy="0"/>
          <a:chOff x="0" y="0"/>
          <a:chExt cx="0" cy="0"/>
        </a:xfrm>
      </p:grpSpPr>
      <p:sp>
        <p:nvSpPr>
          <p:cNvPr id="180" name="Google Shape;180;p3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35"/>
          <p:cNvSpPr txBox="1">
            <a:spLocks noGrp="1"/>
          </p:cNvSpPr>
          <p:nvPr>
            <p:ph type="body" idx="1"/>
          </p:nvPr>
        </p:nvSpPr>
        <p:spPr>
          <a:xfrm>
            <a:off x="60948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2" name="Google Shape;182;p35"/>
          <p:cNvSpPr txBox="1">
            <a:spLocks noGrp="1"/>
          </p:cNvSpPr>
          <p:nvPr>
            <p:ph type="body" idx="2"/>
          </p:nvPr>
        </p:nvSpPr>
        <p:spPr>
          <a:xfrm>
            <a:off x="431964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3" name="Google Shape;183;p35"/>
          <p:cNvSpPr txBox="1">
            <a:spLocks noGrp="1"/>
          </p:cNvSpPr>
          <p:nvPr>
            <p:ph type="body" idx="3"/>
          </p:nvPr>
        </p:nvSpPr>
        <p:spPr>
          <a:xfrm>
            <a:off x="8029800" y="160452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4" name="Google Shape;184;p35"/>
          <p:cNvSpPr txBox="1">
            <a:spLocks noGrp="1"/>
          </p:cNvSpPr>
          <p:nvPr>
            <p:ph type="body" idx="4"/>
          </p:nvPr>
        </p:nvSpPr>
        <p:spPr>
          <a:xfrm>
            <a:off x="60948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5" name="Google Shape;185;p35"/>
          <p:cNvSpPr txBox="1">
            <a:spLocks noGrp="1"/>
          </p:cNvSpPr>
          <p:nvPr>
            <p:ph type="body" idx="5"/>
          </p:nvPr>
        </p:nvSpPr>
        <p:spPr>
          <a:xfrm>
            <a:off x="431964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6" name="Google Shape;186;p35"/>
          <p:cNvSpPr txBox="1">
            <a:spLocks noGrp="1"/>
          </p:cNvSpPr>
          <p:nvPr>
            <p:ph type="body" idx="6"/>
          </p:nvPr>
        </p:nvSpPr>
        <p:spPr>
          <a:xfrm>
            <a:off x="8029800" y="3682080"/>
            <a:ext cx="35330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87" name="Google Shape;187;p35"/>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5"/>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189" name="Google Shape;189;p35"/>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subTitle" idx="1"/>
          </p:nvPr>
        </p:nvSpPr>
        <p:spPr>
          <a:xfrm>
            <a:off x="609480" y="1604520"/>
            <a:ext cx="10972440" cy="397728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28" name="Google Shape;28;p15"/>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2" name="Google Shape;32;p16"/>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3" name="Google Shape;33;p16"/>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35" name="Google Shape;35;p16"/>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40" name="Google Shape;40;p17"/>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41"/>
        <p:cNvGrpSpPr/>
        <p:nvPr/>
      </p:nvGrpSpPr>
      <p:grpSpPr>
        <a:xfrm>
          <a:off x="0" y="0"/>
          <a:ext cx="0" cy="0"/>
          <a:chOff x="0" y="0"/>
          <a:chExt cx="0" cy="0"/>
        </a:xfrm>
      </p:grpSpPr>
      <p:sp>
        <p:nvSpPr>
          <p:cNvPr id="42" name="Google Shape;42;p18"/>
          <p:cNvSpPr txBox="1">
            <a:spLocks noGrp="1"/>
          </p:cNvSpPr>
          <p:nvPr>
            <p:ph type="subTitle" idx="1"/>
          </p:nvPr>
        </p:nvSpPr>
        <p:spPr>
          <a:xfrm>
            <a:off x="609480" y="273600"/>
            <a:ext cx="10972440" cy="530784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45" name="Google Shape;45;p18"/>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46"/>
        <p:cNvGrpSpPr/>
        <p:nvPr/>
      </p:nvGrpSpPr>
      <p:grpSpPr>
        <a:xfrm>
          <a:off x="0" y="0"/>
          <a:ext cx="0" cy="0"/>
          <a:chOff x="0" y="0"/>
          <a:chExt cx="0" cy="0"/>
        </a:xfrm>
      </p:grpSpPr>
      <p:sp>
        <p:nvSpPr>
          <p:cNvPr id="47" name="Google Shape;47;p19"/>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9" name="Google Shape;49;p19"/>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0" name="Google Shape;50;p19"/>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1" name="Google Shape;51;p19"/>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53" name="Google Shape;53;p19"/>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7" name="Google Shape;57;p20"/>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8" name="Google Shape;58;p20"/>
          <p:cNvSpPr txBox="1">
            <a:spLocks noGrp="1"/>
          </p:cNvSpPr>
          <p:nvPr>
            <p:ph type="body" idx="3"/>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61" name="Google Shape;61;p20"/>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62"/>
        <p:cNvGrpSpPr/>
        <p:nvPr/>
      </p:nvGrpSpPr>
      <p:grpSpPr>
        <a:xfrm>
          <a:off x="0" y="0"/>
          <a:ext cx="0" cy="0"/>
          <a:chOff x="0" y="0"/>
          <a:chExt cx="0" cy="0"/>
        </a:xfrm>
      </p:grpSpPr>
      <p:sp>
        <p:nvSpPr>
          <p:cNvPr id="63" name="Google Shape;63;p21"/>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5" name="Google Shape;65;p21"/>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6" name="Google Shape;66;p21"/>
          <p:cNvSpPr txBox="1">
            <a:spLocks noGrp="1"/>
          </p:cNvSpPr>
          <p:nvPr>
            <p:ph type="body" idx="3"/>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7" name="Google Shape;67;p21"/>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lvl="0" algn="ctr">
              <a:lnSpc>
                <a:spcPct val="100000"/>
              </a:lnSpc>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1"/>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lvl="0"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1pPr>
            <a:lvl2pPr marL="0" lvl="1"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2pPr>
            <a:lvl3pPr marL="0" lvl="2"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3pPr>
            <a:lvl4pPr marL="0" lvl="3"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4pPr>
            <a:lvl5pPr marL="0" lvl="4"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5pPr>
            <a:lvl6pPr marL="0" lvl="5"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6pPr>
            <a:lvl7pPr marL="0" lvl="6"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7pPr>
            <a:lvl8pPr marL="0" lvl="7"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8pPr>
            <a:lvl9pPr marL="0" lvl="8" indent="0" algn="r">
              <a:lnSpc>
                <a:spcPct val="100000"/>
              </a:lnSpc>
              <a:spcBef>
                <a:spcPts val="0"/>
              </a:spcBef>
              <a:buClr>
                <a:srgbClr val="8B8B8B"/>
              </a:buClr>
              <a:buSzPts val="1200"/>
              <a:buFont typeface="Arial"/>
              <a:buNone/>
              <a:defRPr sz="1200" b="0" strike="noStrik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
        <p:nvSpPr>
          <p:cNvPr id="69" name="Google Shape;69;p21"/>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lvl="0" algn="l">
              <a:spcBef>
                <a:spcPts val="0"/>
              </a:spcBef>
              <a:spcAft>
                <a:spcPts val="0"/>
              </a:spcAft>
              <a:buClr>
                <a:srgbClr val="000000"/>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0"/>
          <p:cNvSpPr/>
          <p:nvPr/>
        </p:nvSpPr>
        <p:spPr>
          <a:xfrm rot="5400000">
            <a:off x="858240" y="345960"/>
            <a:ext cx="145440" cy="70344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 name="Google Shape;7;p10"/>
          <p:cNvSpPr/>
          <p:nvPr/>
        </p:nvSpPr>
        <p:spPr>
          <a:xfrm rot="10800000" flipH="1">
            <a:off x="578520" y="4499640"/>
            <a:ext cx="11034000" cy="17640"/>
          </a:xfrm>
          <a:prstGeom prst="rect">
            <a:avLst/>
          </a:prstGeom>
          <a:solidFill>
            <a:srgbClr val="C8C8C8"/>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8" name="Google Shape;8;p10"/>
          <p:cNvSpPr txBox="1">
            <a:spLocks noGrp="1"/>
          </p:cNvSpPr>
          <p:nvPr>
            <p:ph type="title"/>
          </p:nvPr>
        </p:nvSpPr>
        <p:spPr>
          <a:xfrm>
            <a:off x="1115640" y="548640"/>
            <a:ext cx="10167480" cy="11790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9" name="Google Shape;9;p10"/>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 name="Google Shape;10;p10"/>
          <p:cNvSpPr txBox="1">
            <a:spLocks noGrp="1"/>
          </p:cNvSpPr>
          <p:nvPr>
            <p:ph type="sldNum" idx="12"/>
          </p:nvPr>
        </p:nvSpPr>
        <p:spPr>
          <a:xfrm>
            <a:off x="8869680" y="6356520"/>
            <a:ext cx="2742480" cy="364320"/>
          </a:xfrm>
          <a:prstGeom prst="rect">
            <a:avLst/>
          </a:prstGeom>
          <a:noFill/>
          <a:ln>
            <a:noFill/>
          </a:ln>
        </p:spPr>
        <p:txBody>
          <a:bodyPr spcFirstLastPara="1" wrap="square" lIns="90000" tIns="45000" rIns="90000" bIns="45000" anchor="ctr" anchorCtr="0">
            <a:noAutofit/>
          </a:bodyPr>
          <a:lstStyle>
            <a:lvl1pPr marL="0" marR="0" lvl="0"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1pPr>
            <a:lvl2pPr marL="0" marR="0" lvl="1"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2pPr>
            <a:lvl3pPr marL="0" marR="0" lvl="2"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3pPr>
            <a:lvl4pPr marL="0" marR="0" lvl="3"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4pPr>
            <a:lvl5pPr marL="0" marR="0" lvl="4"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5pPr>
            <a:lvl6pPr marL="0" marR="0" lvl="5"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6pPr>
            <a:lvl7pPr marL="0" marR="0" lvl="6"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7pPr>
            <a:lvl8pPr marL="0" marR="0" lvl="7"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8pPr>
            <a:lvl9pPr marL="0" marR="0" lvl="8"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solidFill>
                <a:srgbClr val="000000"/>
              </a:solidFill>
              <a:latin typeface="Times New Roman"/>
              <a:ea typeface="Times New Roman"/>
              <a:cs typeface="Times New Roman"/>
              <a:sym typeface="Times New Roman"/>
            </a:endParaRPr>
          </a:p>
        </p:txBody>
      </p:sp>
      <p:sp>
        <p:nvSpPr>
          <p:cNvPr id="11" name="Google Shape;11;p10"/>
          <p:cNvSpPr txBox="1">
            <a:spLocks noGrp="1"/>
          </p:cNvSpPr>
          <p:nvPr>
            <p:ph type="dt" idx="10"/>
          </p:nvPr>
        </p:nvSpPr>
        <p:spPr>
          <a:xfrm>
            <a:off x="576000" y="6356520"/>
            <a:ext cx="2742480" cy="364320"/>
          </a:xfrm>
          <a:prstGeom prst="rect">
            <a:avLst/>
          </a:prstGeom>
          <a:noFill/>
          <a:ln>
            <a:noFill/>
          </a:ln>
        </p:spPr>
        <p:txBody>
          <a:bodyPr spcFirstLastPara="1" wrap="square" lIns="90000" tIns="45000" rIns="90000" bIns="45000" anchor="ctr" anchorCtr="0">
            <a:noAutofit/>
          </a:bodyPr>
          <a:lstStyle>
            <a:lvl1pPr marR="0" lvl="0" algn="l" rtl="0">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 name="Google Shape;12;p10"/>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
        <p:cNvGrpSpPr/>
        <p:nvPr/>
      </p:nvGrpSpPr>
      <p:grpSpPr>
        <a:xfrm>
          <a:off x="0" y="0"/>
          <a:ext cx="0" cy="0"/>
          <a:chOff x="0" y="0"/>
          <a:chExt cx="0" cy="0"/>
        </a:xfrm>
      </p:grpSpPr>
      <p:sp>
        <p:nvSpPr>
          <p:cNvPr id="98" name="Google Shape;98;p12"/>
          <p:cNvSpPr/>
          <p:nvPr/>
        </p:nvSpPr>
        <p:spPr>
          <a:xfrm>
            <a:off x="558360" y="0"/>
            <a:ext cx="11166840" cy="2018160"/>
          </a:xfrm>
          <a:prstGeom prst="rect">
            <a:avLst/>
          </a:prstGeom>
          <a:solidFill>
            <a:srgbClr val="FFFFFF"/>
          </a:solidFill>
          <a:ln w="9525" cap="flat" cmpd="sng">
            <a:solidFill>
              <a:srgbClr val="E9E9E9"/>
            </a:solidFill>
            <a:prstDash val="solid"/>
            <a:miter lim="8000"/>
            <a:headEnd type="none" w="sm" len="sm"/>
            <a:tailEnd type="none" w="sm" len="sm"/>
          </a:ln>
          <a:effectLst>
            <a:outerShdw blurRad="50760" dist="37674" dir="2700000" algn="tl" rotWithShape="0">
              <a:srgbClr val="D8D8D8">
                <a:alpha val="29803"/>
              </a:srgbClr>
            </a:outerShdw>
          </a:effectLst>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12"/>
          <p:cNvSpPr/>
          <p:nvPr/>
        </p:nvSpPr>
        <p:spPr>
          <a:xfrm>
            <a:off x="567000" y="0"/>
            <a:ext cx="11154960" cy="2010960"/>
          </a:xfrm>
          <a:prstGeom prst="rect">
            <a:avLst/>
          </a:prstGeom>
          <a:solidFill>
            <a:srgbClr val="FFFFFF"/>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12"/>
          <p:cNvSpPr/>
          <p:nvPr/>
        </p:nvSpPr>
        <p:spPr>
          <a:xfrm>
            <a:off x="498960" y="787320"/>
            <a:ext cx="127440" cy="70344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12"/>
          <p:cNvSpPr txBox="1">
            <a:spLocks noGrp="1"/>
          </p:cNvSpPr>
          <p:nvPr>
            <p:ph type="ftr" idx="11"/>
          </p:nvPr>
        </p:nvSpPr>
        <p:spPr>
          <a:xfrm>
            <a:off x="4038480" y="6356520"/>
            <a:ext cx="4114080" cy="364320"/>
          </a:xfrm>
          <a:prstGeom prst="rect">
            <a:avLst/>
          </a:prstGeom>
          <a:noFill/>
          <a:ln>
            <a:noFill/>
          </a:ln>
        </p:spPr>
        <p:txBody>
          <a:bodyPr spcFirstLastPara="1" wrap="square" lIns="90000" tIns="45000" rIns="90000" bIns="45000" anchor="ctr" anchorCtr="0">
            <a:noAutofit/>
          </a:bodyPr>
          <a:lstStyle>
            <a:lvl1pPr marR="0" lvl="0" algn="ctr" rtl="0">
              <a:lnSpc>
                <a:spcPct val="100000"/>
              </a:lnSpc>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2" name="Google Shape;102;p12"/>
          <p:cNvSpPr txBox="1">
            <a:spLocks noGrp="1"/>
          </p:cNvSpPr>
          <p:nvPr>
            <p:ph type="sldNum" idx="12"/>
          </p:nvPr>
        </p:nvSpPr>
        <p:spPr>
          <a:xfrm>
            <a:off x="8540640" y="6356520"/>
            <a:ext cx="2742480" cy="364320"/>
          </a:xfrm>
          <a:prstGeom prst="rect">
            <a:avLst/>
          </a:prstGeom>
          <a:noFill/>
          <a:ln>
            <a:noFill/>
          </a:ln>
        </p:spPr>
        <p:txBody>
          <a:bodyPr spcFirstLastPara="1" wrap="square" lIns="90000" tIns="45000" rIns="90000" bIns="45000" anchor="ctr" anchorCtr="0">
            <a:noAutofit/>
          </a:bodyPr>
          <a:lstStyle>
            <a:lvl1pPr marL="0" marR="0" lvl="0"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1pPr>
            <a:lvl2pPr marL="0" marR="0" lvl="1"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2pPr>
            <a:lvl3pPr marL="0" marR="0" lvl="2"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3pPr>
            <a:lvl4pPr marL="0" marR="0" lvl="3"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4pPr>
            <a:lvl5pPr marL="0" marR="0" lvl="4"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5pPr>
            <a:lvl6pPr marL="0" marR="0" lvl="5"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6pPr>
            <a:lvl7pPr marL="0" marR="0" lvl="6"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7pPr>
            <a:lvl8pPr marL="0" marR="0" lvl="7"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8pPr>
            <a:lvl9pPr marL="0" marR="0" lvl="8" indent="0" algn="r" rtl="0">
              <a:lnSpc>
                <a:spcPct val="100000"/>
              </a:lnSpc>
              <a:spcBef>
                <a:spcPts val="0"/>
              </a:spcBef>
              <a:buClr>
                <a:srgbClr val="8B8B8B"/>
              </a:buClr>
              <a:buSzPts val="1200"/>
              <a:buFont typeface="Arial"/>
              <a:buNone/>
              <a:defRPr sz="1200" b="0" i="0" u="none" strike="noStrike" cap="none">
                <a:solidFill>
                  <a:srgbClr val="8B8B8B"/>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solidFill>
                <a:srgbClr val="000000"/>
              </a:solidFill>
              <a:latin typeface="Times New Roman"/>
              <a:ea typeface="Times New Roman"/>
              <a:cs typeface="Times New Roman"/>
              <a:sym typeface="Times New Roman"/>
            </a:endParaRPr>
          </a:p>
        </p:txBody>
      </p:sp>
      <p:sp>
        <p:nvSpPr>
          <p:cNvPr id="103" name="Google Shape;103;p12"/>
          <p:cNvSpPr txBox="1">
            <a:spLocks noGrp="1"/>
          </p:cNvSpPr>
          <p:nvPr>
            <p:ph type="dt" idx="10"/>
          </p:nvPr>
        </p:nvSpPr>
        <p:spPr>
          <a:xfrm>
            <a:off x="1115640" y="6356520"/>
            <a:ext cx="2742480" cy="364320"/>
          </a:xfrm>
          <a:prstGeom prst="rect">
            <a:avLst/>
          </a:prstGeom>
          <a:noFill/>
          <a:ln>
            <a:noFill/>
          </a:ln>
        </p:spPr>
        <p:txBody>
          <a:bodyPr spcFirstLastPara="1" wrap="square" lIns="90000" tIns="45000" rIns="90000" bIns="45000" anchor="ctr" anchorCtr="0">
            <a:noAutofit/>
          </a:bodyPr>
          <a:lstStyle>
            <a:lvl1pPr marR="0" lvl="0" algn="l" rtl="0">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4" name="Google Shape;104;p12"/>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05" name="Google Shape;105;p12"/>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3"/>
        <p:cNvGrpSpPr/>
        <p:nvPr/>
      </p:nvGrpSpPr>
      <p:grpSpPr>
        <a:xfrm>
          <a:off x="0" y="0"/>
          <a:ext cx="0" cy="0"/>
          <a:chOff x="0" y="0"/>
          <a:chExt cx="0" cy="0"/>
        </a:xfrm>
      </p:grpSpPr>
      <p:sp>
        <p:nvSpPr>
          <p:cNvPr id="194" name="Google Shape;194;p1"/>
          <p:cNvSpPr/>
          <p:nvPr/>
        </p:nvSpPr>
        <p:spPr>
          <a:xfrm>
            <a:off x="0" y="0"/>
            <a:ext cx="12191400" cy="6857280"/>
          </a:xfrm>
          <a:prstGeom prst="rect">
            <a:avLst/>
          </a:prstGeom>
          <a:solidFill>
            <a:srgbClr val="000000"/>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95" name="Google Shape;195;p1" descr="yemek, gıda, tabak, levha, öğeler, birkaç içeren bir resim&#10;&#10;Açıklama otomatik olarak oluşturuldu"/>
          <p:cNvPicPr preferRelativeResize="0"/>
          <p:nvPr/>
        </p:nvPicPr>
        <p:blipFill rotWithShape="1">
          <a:blip r:embed="rId3">
            <a:alphaModFix/>
          </a:blip>
          <a:srcRect l="2965" r="12657"/>
          <a:stretch/>
        </p:blipFill>
        <p:spPr>
          <a:xfrm>
            <a:off x="0" y="0"/>
            <a:ext cx="8667720" cy="6857280"/>
          </a:xfrm>
          <a:prstGeom prst="rect">
            <a:avLst/>
          </a:prstGeom>
          <a:noFill/>
          <a:ln>
            <a:noFill/>
          </a:ln>
        </p:spPr>
      </p:pic>
      <p:sp>
        <p:nvSpPr>
          <p:cNvPr id="196" name="Google Shape;196;p1"/>
          <p:cNvSpPr/>
          <p:nvPr/>
        </p:nvSpPr>
        <p:spPr>
          <a:xfrm flipH="1">
            <a:off x="2787480" y="0"/>
            <a:ext cx="9403200" cy="6857280"/>
          </a:xfrm>
          <a:prstGeom prst="rect">
            <a:avLst/>
          </a:prstGeom>
          <a:gradFill>
            <a:gsLst>
              <a:gs pos="0">
                <a:srgbClr val="000000"/>
              </a:gs>
              <a:gs pos="42000">
                <a:srgbClr val="000000"/>
              </a:gs>
              <a:gs pos="100000">
                <a:srgbClr val="000000">
                  <a:alpha val="0"/>
                </a:srgbClr>
              </a:gs>
            </a:gsLst>
            <a:lin ang="0" scaled="0"/>
          </a:gra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7" name="Google Shape;197;p1"/>
          <p:cNvSpPr txBox="1">
            <a:spLocks noGrp="1"/>
          </p:cNvSpPr>
          <p:nvPr>
            <p:ph type="title"/>
          </p:nvPr>
        </p:nvSpPr>
        <p:spPr>
          <a:xfrm>
            <a:off x="7799400" y="-720000"/>
            <a:ext cx="4133160" cy="503964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rgbClr val="FFFFFF"/>
              </a:buClr>
              <a:buSzPts val="5600"/>
              <a:buFont typeface="Arial"/>
              <a:buNone/>
            </a:pPr>
            <a:r>
              <a:rPr lang="en-US" sz="5600" b="1" strike="noStrike">
                <a:solidFill>
                  <a:srgbClr val="FFFFFF"/>
                </a:solidFill>
                <a:latin typeface="Arial"/>
                <a:ea typeface="Arial"/>
                <a:cs typeface="Arial"/>
                <a:sym typeface="Arial"/>
              </a:rPr>
              <a:t>Food Traditions </a:t>
            </a:r>
            <a:r>
              <a:rPr lang="en-US" sz="5600" b="1">
                <a:solidFill>
                  <a:srgbClr val="FFFFFF"/>
                </a:solidFill>
              </a:rPr>
              <a:t>in</a:t>
            </a:r>
            <a:br>
              <a:rPr lang="en-US" sz="5600"/>
            </a:br>
            <a:r>
              <a:rPr lang="en-US" sz="5600" b="1" strike="noStrike">
                <a:solidFill>
                  <a:srgbClr val="FFFFFF"/>
                </a:solidFill>
                <a:latin typeface="Arial"/>
                <a:ea typeface="Arial"/>
                <a:cs typeface="Arial"/>
                <a:sym typeface="Arial"/>
              </a:rPr>
              <a:t>Turkiye</a:t>
            </a:r>
            <a:endParaRPr sz="5600" b="0" strike="noStrike">
              <a:solidFill>
                <a:srgbClr val="FFFFFF"/>
              </a:solidFill>
              <a:latin typeface="Arial"/>
              <a:ea typeface="Arial"/>
              <a:cs typeface="Arial"/>
              <a:sym typeface="Arial"/>
            </a:endParaRPr>
          </a:p>
        </p:txBody>
      </p:sp>
      <p:sp>
        <p:nvSpPr>
          <p:cNvPr id="198" name="Google Shape;198;p1"/>
          <p:cNvSpPr/>
          <p:nvPr/>
        </p:nvSpPr>
        <p:spPr>
          <a:xfrm rot="5400000">
            <a:off x="8131320" y="345960"/>
            <a:ext cx="145440" cy="70344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9" name="Google Shape;199;p1"/>
          <p:cNvSpPr/>
          <p:nvPr/>
        </p:nvSpPr>
        <p:spPr>
          <a:xfrm>
            <a:off x="7851600" y="4546800"/>
            <a:ext cx="4022640" cy="17640"/>
          </a:xfrm>
          <a:prstGeom prst="rect">
            <a:avLst/>
          </a:prstGeom>
          <a:solidFill>
            <a:schemeClr val="dk1"/>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00" name="Google Shape;200;p1"/>
          <p:cNvSpPr/>
          <p:nvPr/>
        </p:nvSpPr>
        <p:spPr>
          <a:xfrm>
            <a:off x="7914960" y="4633560"/>
            <a:ext cx="4092120" cy="63828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FFFF"/>
                </a:solidFill>
                <a:latin typeface="Arial"/>
                <a:ea typeface="Arial"/>
                <a:cs typeface="Arial"/>
                <a:sym typeface="Arial"/>
              </a:rPr>
              <a:t>ERASMUS+ PROJECT </a:t>
            </a:r>
            <a:endParaRPr sz="1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US" sz="1800" b="1" i="0" u="none" strike="noStrike" cap="none">
                <a:solidFill>
                  <a:srgbClr val="FFFFFF"/>
                </a:solidFill>
                <a:latin typeface="Arial"/>
                <a:ea typeface="Arial"/>
                <a:cs typeface="Arial"/>
                <a:sym typeface="Arial"/>
              </a:rPr>
              <a:t>FOOD FOR THOUGHT</a:t>
            </a:r>
            <a:endParaRPr sz="1800" b="0" i="0" u="none" strike="noStrike" cap="none">
              <a:solidFill>
                <a:srgbClr val="FFFFFF"/>
              </a:solidFill>
              <a:latin typeface="Arial"/>
              <a:ea typeface="Arial"/>
              <a:cs typeface="Arial"/>
              <a:sym typeface="Arial"/>
            </a:endParaRPr>
          </a:p>
        </p:txBody>
      </p:sp>
      <p:sp>
        <p:nvSpPr>
          <p:cNvPr id="201" name="Google Shape;201;p1"/>
          <p:cNvSpPr/>
          <p:nvPr/>
        </p:nvSpPr>
        <p:spPr>
          <a:xfrm>
            <a:off x="9235080" y="6104160"/>
            <a:ext cx="4092120" cy="36396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FFFFFF"/>
                </a:solidFill>
                <a:latin typeface="Arial"/>
                <a:ea typeface="Arial"/>
                <a:cs typeface="Arial"/>
                <a:sym typeface="Arial"/>
              </a:rPr>
              <a:t>By Mete Orkun Kafadar</a:t>
            </a: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7D00"/>
        </a:solidFill>
        <a:effectLst/>
      </p:bgPr>
    </p:bg>
    <p:spTree>
      <p:nvGrpSpPr>
        <p:cNvPr id="1" name="Shape 205"/>
        <p:cNvGrpSpPr/>
        <p:nvPr/>
      </p:nvGrpSpPr>
      <p:grpSpPr>
        <a:xfrm>
          <a:off x="0" y="0"/>
          <a:ext cx="0" cy="0"/>
          <a:chOff x="0" y="0"/>
          <a:chExt cx="0" cy="0"/>
        </a:xfrm>
      </p:grpSpPr>
      <p:sp>
        <p:nvSpPr>
          <p:cNvPr id="206" name="Google Shape;206;p2"/>
          <p:cNvSpPr/>
          <p:nvPr/>
        </p:nvSpPr>
        <p:spPr>
          <a:xfrm>
            <a:off x="0" y="0"/>
            <a:ext cx="12191400" cy="6857280"/>
          </a:xfrm>
          <a:prstGeom prst="rect">
            <a:avLst/>
          </a:prstGeom>
          <a:solidFill>
            <a:srgbClr val="B77D00"/>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7" name="Google Shape;207;p2"/>
          <p:cNvSpPr txBox="1">
            <a:spLocks noGrp="1"/>
          </p:cNvSpPr>
          <p:nvPr>
            <p:ph type="title" idx="4294967295"/>
          </p:nvPr>
        </p:nvSpPr>
        <p:spPr>
          <a:xfrm>
            <a:off x="7255440" y="453960"/>
            <a:ext cx="4313880" cy="1693440"/>
          </a:xfrm>
          <a:prstGeom prst="rect">
            <a:avLst/>
          </a:prstGeom>
          <a:noFill/>
          <a:ln>
            <a:noFill/>
          </a:ln>
        </p:spPr>
        <p:txBody>
          <a:bodyPr spcFirstLastPara="1" wrap="square" lIns="90000" tIns="45000" rIns="90000" bIns="45000" anchor="b" anchorCtr="0">
            <a:normAutofit fontScale="73000"/>
          </a:bodyPr>
          <a:lstStyle/>
          <a:p>
            <a:pPr marL="0" marR="0" lvl="0" indent="0" algn="l" rtl="0">
              <a:lnSpc>
                <a:spcPct val="90000"/>
              </a:lnSpc>
              <a:spcBef>
                <a:spcPts val="0"/>
              </a:spcBef>
              <a:spcAft>
                <a:spcPts val="0"/>
              </a:spcAft>
              <a:buSzPct val="100000"/>
              <a:buFont typeface="Arial"/>
              <a:buNone/>
            </a:pPr>
            <a:br>
              <a:rPr lang="en-US" sz="5400" b="0" i="0" u="none" strike="noStrike" cap="none"/>
            </a:br>
            <a:r>
              <a:rPr lang="en-US" sz="5400" b="1" i="0" u="none" strike="noStrike" cap="none">
                <a:solidFill>
                  <a:srgbClr val="77220E"/>
                </a:solidFill>
                <a:latin typeface="Arial"/>
                <a:ea typeface="Arial"/>
                <a:cs typeface="Arial"/>
                <a:sym typeface="Arial"/>
              </a:rPr>
              <a:t>Halva</a:t>
            </a:r>
            <a:br>
              <a:rPr lang="en-US" sz="5400" b="0" i="0" u="none" strike="noStrike" cap="none"/>
            </a:br>
            <a:r>
              <a:rPr lang="en-US" sz="5400" b="1" i="0" u="none" strike="noStrike" cap="none">
                <a:solidFill>
                  <a:srgbClr val="76210D"/>
                </a:solidFill>
                <a:latin typeface="Arial"/>
                <a:ea typeface="Arial"/>
                <a:cs typeface="Arial"/>
                <a:sym typeface="Arial"/>
              </a:rPr>
              <a:t>(Helva)</a:t>
            </a:r>
            <a:endParaRPr sz="5400" b="0" i="0" u="none" strike="noStrike" cap="none">
              <a:solidFill>
                <a:srgbClr val="000000"/>
              </a:solidFill>
              <a:latin typeface="Arial"/>
              <a:ea typeface="Arial"/>
              <a:cs typeface="Arial"/>
              <a:sym typeface="Arial"/>
            </a:endParaRPr>
          </a:p>
        </p:txBody>
      </p:sp>
      <p:sp>
        <p:nvSpPr>
          <p:cNvPr id="208" name="Google Shape;208;p2"/>
          <p:cNvSpPr/>
          <p:nvPr/>
        </p:nvSpPr>
        <p:spPr>
          <a:xfrm>
            <a:off x="0" y="0"/>
            <a:ext cx="6716880" cy="685728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rotWithShape="1">
            <a:blip r:embed="rId3">
              <a:alphaModFix/>
            </a:blip>
            <a:stretch>
              <a:fillRect/>
            </a:stretch>
          </a:blipFill>
          <a:ln>
            <a:noFill/>
          </a:ln>
          <a:effectLst>
            <a:outerShdw blurRad="50760" dist="38160" algn="l" rotWithShape="0">
              <a:srgbClr val="D8D8D8">
                <a:alpha val="29803"/>
              </a:srgbClr>
            </a:outerShdw>
          </a:effectLst>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09" name="Google Shape;209;p2"/>
          <p:cNvSpPr/>
          <p:nvPr/>
        </p:nvSpPr>
        <p:spPr>
          <a:xfrm rot="5400000">
            <a:off x="7590600" y="387720"/>
            <a:ext cx="72360" cy="54792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0" name="Google Shape;210;p2"/>
          <p:cNvSpPr/>
          <p:nvPr/>
        </p:nvSpPr>
        <p:spPr>
          <a:xfrm>
            <a:off x="7331400" y="2240280"/>
            <a:ext cx="4205520" cy="17640"/>
          </a:xfrm>
          <a:prstGeom prst="rect">
            <a:avLst/>
          </a:prstGeom>
          <a:solidFill>
            <a:srgbClr val="C8C8C8"/>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11" name="Google Shape;211;p2"/>
          <p:cNvSpPr txBox="1">
            <a:spLocks noGrp="1"/>
          </p:cNvSpPr>
          <p:nvPr>
            <p:ph type="body" idx="4294967295"/>
          </p:nvPr>
        </p:nvSpPr>
        <p:spPr>
          <a:xfrm>
            <a:off x="7255440" y="1844640"/>
            <a:ext cx="4313880" cy="4429440"/>
          </a:xfrm>
          <a:prstGeom prst="rect">
            <a:avLst/>
          </a:prstGeom>
          <a:noFill/>
          <a:ln>
            <a:noFill/>
          </a:ln>
        </p:spPr>
        <p:txBody>
          <a:bodyPr spcFirstLastPara="1" wrap="square" lIns="90000" tIns="45000" rIns="90000" bIns="45000" anchor="t" anchorCtr="0">
            <a:noAutofit/>
          </a:bodyPr>
          <a:lstStyle/>
          <a:p>
            <a:pPr marL="0" marR="0" lvl="0" indent="0" algn="l" rtl="0">
              <a:lnSpc>
                <a:spcPct val="110000"/>
              </a:lnSpc>
              <a:spcBef>
                <a:spcPts val="0"/>
              </a:spcBef>
              <a:spcAft>
                <a:spcPts val="0"/>
              </a:spcAft>
              <a:buSzPts val="2000"/>
              <a:buFont typeface="Arial"/>
              <a:buNone/>
            </a:pPr>
            <a:endParaRPr sz="2000" b="0" i="0" u="none" strike="noStrike" cap="none">
              <a:solidFill>
                <a:srgbClr val="000000"/>
              </a:solidFill>
              <a:latin typeface="Arial"/>
              <a:ea typeface="Arial"/>
              <a:cs typeface="Arial"/>
              <a:sym typeface="Arial"/>
            </a:endParaRPr>
          </a:p>
          <a:p>
            <a:pPr marL="432000" marR="0" lvl="0" indent="-324000" algn="l" rtl="0">
              <a:lnSpc>
                <a:spcPct val="110000"/>
              </a:lnSpc>
              <a:spcBef>
                <a:spcPts val="1001"/>
              </a:spcBef>
              <a:spcAft>
                <a:spcPts val="0"/>
              </a:spcAft>
              <a:buClr>
                <a:srgbClr val="000000"/>
              </a:buClr>
              <a:buSzPts val="1900"/>
              <a:buFont typeface="Arial"/>
              <a:buChar char="•"/>
            </a:pPr>
            <a:r>
              <a:rPr lang="en-US" sz="1900" b="0" i="0" u="none" strike="noStrike" cap="none">
                <a:solidFill>
                  <a:srgbClr val="000000"/>
                </a:solidFill>
                <a:latin typeface="Arial"/>
                <a:ea typeface="Arial"/>
                <a:cs typeface="Arial"/>
                <a:sym typeface="Arial"/>
              </a:rPr>
              <a:t>The Turkish tradition of halva is one of the oldest desserts prepared by cooking ingredients such as tahini, sugar and flour. It is a tradition to pray for the deceased person after the halva is eaten. In Turkish culture, making halva is an expression of love and respect. It has become a tradition to distribute halva among neighbors and relatives.</a:t>
            </a:r>
            <a:endParaRPr sz="19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400"/>
              <a:buFont typeface="Arial"/>
              <a:buNone/>
            </a:pPr>
            <a:br>
              <a:rPr lang="en-US" sz="2400" b="0" i="0" u="none" strike="noStrike" cap="none"/>
            </a:br>
            <a:endParaRPr sz="24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400"/>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6A6A6"/>
        </a:solidFill>
        <a:effectLst/>
      </p:bgPr>
    </p:bg>
    <p:spTree>
      <p:nvGrpSpPr>
        <p:cNvPr id="1" name="Shape 215"/>
        <p:cNvGrpSpPr/>
        <p:nvPr/>
      </p:nvGrpSpPr>
      <p:grpSpPr>
        <a:xfrm>
          <a:off x="0" y="0"/>
          <a:ext cx="0" cy="0"/>
          <a:chOff x="0" y="0"/>
          <a:chExt cx="0" cy="0"/>
        </a:xfrm>
      </p:grpSpPr>
      <p:sp>
        <p:nvSpPr>
          <p:cNvPr id="216" name="Google Shape;216;p3"/>
          <p:cNvSpPr/>
          <p:nvPr/>
        </p:nvSpPr>
        <p:spPr>
          <a:xfrm>
            <a:off x="0" y="0"/>
            <a:ext cx="12191400" cy="6857280"/>
          </a:xfrm>
          <a:prstGeom prst="rect">
            <a:avLst/>
          </a:prstGeom>
          <a:solidFill>
            <a:srgbClr val="A6A6A6"/>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7" name="Google Shape;217;p3"/>
          <p:cNvSpPr txBox="1">
            <a:spLocks noGrp="1"/>
          </p:cNvSpPr>
          <p:nvPr>
            <p:ph type="title" idx="4294967295"/>
          </p:nvPr>
        </p:nvSpPr>
        <p:spPr>
          <a:xfrm>
            <a:off x="7255440" y="321480"/>
            <a:ext cx="4313880" cy="1658160"/>
          </a:xfrm>
          <a:prstGeom prst="rect">
            <a:avLst/>
          </a:prstGeom>
          <a:noFill/>
          <a:ln>
            <a:noFill/>
          </a:ln>
        </p:spPr>
        <p:txBody>
          <a:bodyPr spcFirstLastPara="1" wrap="square" lIns="90000" tIns="45000" rIns="90000" bIns="45000" anchor="b" anchorCtr="0">
            <a:noAutofit/>
          </a:bodyPr>
          <a:lstStyle/>
          <a:p>
            <a:pPr marL="0" marR="0" lvl="0" indent="0" algn="l" rtl="0">
              <a:lnSpc>
                <a:spcPct val="90000"/>
              </a:lnSpc>
              <a:spcBef>
                <a:spcPts val="0"/>
              </a:spcBef>
              <a:spcAft>
                <a:spcPts val="0"/>
              </a:spcAft>
              <a:buClr>
                <a:srgbClr val="76210D"/>
              </a:buClr>
              <a:buSzPts val="4000"/>
              <a:buFont typeface="Arial"/>
              <a:buNone/>
            </a:pPr>
            <a:r>
              <a:rPr lang="en-US" sz="4000" b="1" i="0" u="none" strike="noStrike" cap="none">
                <a:solidFill>
                  <a:srgbClr val="76210D"/>
                </a:solidFill>
                <a:latin typeface="Arial"/>
                <a:ea typeface="Arial"/>
                <a:cs typeface="Arial"/>
                <a:sym typeface="Arial"/>
              </a:rPr>
              <a:t>Turkish Coffee</a:t>
            </a:r>
            <a:br>
              <a:rPr lang="en-US" sz="4000" b="0" i="0" u="none" strike="noStrike" cap="none"/>
            </a:br>
            <a:r>
              <a:rPr lang="en-US" sz="4000" b="1" i="0" u="none" strike="noStrike" cap="none">
                <a:solidFill>
                  <a:srgbClr val="76210D"/>
                </a:solidFill>
                <a:latin typeface="Arial"/>
                <a:ea typeface="Arial"/>
                <a:cs typeface="Arial"/>
                <a:sym typeface="Arial"/>
              </a:rPr>
              <a:t>(Türk Kahvesi)</a:t>
            </a:r>
            <a:endParaRPr sz="4000" b="0" i="0" u="none" strike="noStrike" cap="none">
              <a:solidFill>
                <a:srgbClr val="000000"/>
              </a:solidFill>
              <a:latin typeface="Arial"/>
              <a:ea typeface="Arial"/>
              <a:cs typeface="Arial"/>
              <a:sym typeface="Arial"/>
            </a:endParaRPr>
          </a:p>
        </p:txBody>
      </p:sp>
      <p:sp>
        <p:nvSpPr>
          <p:cNvPr id="218" name="Google Shape;218;p3"/>
          <p:cNvSpPr/>
          <p:nvPr/>
        </p:nvSpPr>
        <p:spPr>
          <a:xfrm>
            <a:off x="0" y="0"/>
            <a:ext cx="6716880" cy="685728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rotWithShape="1">
            <a:blip r:embed="rId3">
              <a:alphaModFix/>
            </a:blip>
            <a:stretch>
              <a:fillRect/>
            </a:stretch>
          </a:blipFill>
          <a:ln>
            <a:noFill/>
          </a:ln>
          <a:effectLst>
            <a:outerShdw blurRad="50760" dist="38160" algn="l" rotWithShape="0">
              <a:srgbClr val="D8D8D8">
                <a:alpha val="29803"/>
              </a:srgbClr>
            </a:outerShdw>
          </a:effectLst>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19" name="Google Shape;219;p3"/>
          <p:cNvSpPr/>
          <p:nvPr/>
        </p:nvSpPr>
        <p:spPr>
          <a:xfrm rot="5400000">
            <a:off x="7590600" y="387720"/>
            <a:ext cx="72360" cy="54792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20" name="Google Shape;220;p3"/>
          <p:cNvSpPr/>
          <p:nvPr/>
        </p:nvSpPr>
        <p:spPr>
          <a:xfrm>
            <a:off x="7331400" y="2240280"/>
            <a:ext cx="4205520" cy="17640"/>
          </a:xfrm>
          <a:prstGeom prst="rect">
            <a:avLst/>
          </a:prstGeom>
          <a:solidFill>
            <a:srgbClr val="C8C8C8"/>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21" name="Google Shape;221;p3"/>
          <p:cNvSpPr txBox="1">
            <a:spLocks noGrp="1"/>
          </p:cNvSpPr>
          <p:nvPr>
            <p:ph type="body" idx="4294967295"/>
          </p:nvPr>
        </p:nvSpPr>
        <p:spPr>
          <a:xfrm>
            <a:off x="7255440" y="1377720"/>
            <a:ext cx="4313880" cy="4896360"/>
          </a:xfrm>
          <a:prstGeom prst="rect">
            <a:avLst/>
          </a:prstGeom>
          <a:noFill/>
          <a:ln>
            <a:noFill/>
          </a:ln>
        </p:spPr>
        <p:txBody>
          <a:bodyPr spcFirstLastPara="1" wrap="square" lIns="90000" tIns="45000" rIns="90000" bIns="45000" anchor="t" anchorCtr="0">
            <a:noAutofit/>
          </a:bodyPr>
          <a:lstStyle/>
          <a:p>
            <a:pPr marL="0" marR="0" lvl="0" indent="0" algn="l" rtl="0">
              <a:lnSpc>
                <a:spcPct val="110000"/>
              </a:lnSpc>
              <a:spcBef>
                <a:spcPts val="0"/>
              </a:spcBef>
              <a:spcAft>
                <a:spcPts val="0"/>
              </a:spcAft>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000"/>
              <a:buFont typeface="Arial"/>
              <a:buNone/>
            </a:pPr>
            <a:endParaRPr sz="2000" b="0" i="0" u="none" strike="noStrike" cap="none">
              <a:solidFill>
                <a:srgbClr val="000000"/>
              </a:solidFill>
              <a:latin typeface="Arial"/>
              <a:ea typeface="Arial"/>
              <a:cs typeface="Arial"/>
              <a:sym typeface="Arial"/>
            </a:endParaRPr>
          </a:p>
          <a:p>
            <a:pPr marL="228600" marR="0" lvl="0" indent="-228600" algn="l" rtl="0">
              <a:lnSpc>
                <a:spcPct val="110000"/>
              </a:lnSpc>
              <a:spcBef>
                <a:spcPts val="1001"/>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Turkish coffee is one of the most important drinks of Turkish cuisine. Turkish coffee is preferred black, medium and sweetened, and the foam formed on top is used for fortune telling. As a tradition, when you go to ask for the girl, coffee is served to the guests by the girl to be asked. She offers salty coffee to the man she will marry.</a:t>
            </a:r>
            <a:endParaRPr sz="20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400"/>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87D33"/>
        </a:solidFill>
        <a:effectLst/>
      </p:bgPr>
    </p:bg>
    <p:spTree>
      <p:nvGrpSpPr>
        <p:cNvPr id="1" name="Shape 225"/>
        <p:cNvGrpSpPr/>
        <p:nvPr/>
      </p:nvGrpSpPr>
      <p:grpSpPr>
        <a:xfrm>
          <a:off x="0" y="0"/>
          <a:ext cx="0" cy="0"/>
          <a:chOff x="0" y="0"/>
          <a:chExt cx="0" cy="0"/>
        </a:xfrm>
      </p:grpSpPr>
      <p:sp>
        <p:nvSpPr>
          <p:cNvPr id="226" name="Google Shape;226;p4"/>
          <p:cNvSpPr/>
          <p:nvPr/>
        </p:nvSpPr>
        <p:spPr>
          <a:xfrm>
            <a:off x="0" y="0"/>
            <a:ext cx="12191400" cy="6857280"/>
          </a:xfrm>
          <a:prstGeom prst="rect">
            <a:avLst/>
          </a:prstGeom>
          <a:solidFill>
            <a:srgbClr val="787D33"/>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7" name="Google Shape;227;p4"/>
          <p:cNvSpPr txBox="1">
            <a:spLocks noGrp="1"/>
          </p:cNvSpPr>
          <p:nvPr>
            <p:ph type="title" idx="4294967295"/>
          </p:nvPr>
        </p:nvSpPr>
        <p:spPr>
          <a:xfrm>
            <a:off x="7255440" y="900000"/>
            <a:ext cx="4313880" cy="1880280"/>
          </a:xfrm>
          <a:prstGeom prst="rect">
            <a:avLst/>
          </a:prstGeom>
          <a:noFill/>
          <a:ln>
            <a:noFill/>
          </a:ln>
        </p:spPr>
        <p:txBody>
          <a:bodyPr spcFirstLastPara="1" wrap="square" lIns="90000" tIns="45000" rIns="90000" bIns="45000" anchor="b" anchorCtr="0">
            <a:noAutofit/>
          </a:bodyPr>
          <a:lstStyle/>
          <a:p>
            <a:pPr marL="0" marR="0" lvl="0" indent="0" algn="l" rtl="0">
              <a:lnSpc>
                <a:spcPct val="90000"/>
              </a:lnSpc>
              <a:spcBef>
                <a:spcPts val="0"/>
              </a:spcBef>
              <a:spcAft>
                <a:spcPts val="0"/>
              </a:spcAft>
              <a:buClr>
                <a:srgbClr val="76210D"/>
              </a:buClr>
              <a:buSzPts val="4400"/>
              <a:buFont typeface="Arial"/>
              <a:buNone/>
            </a:pPr>
            <a:r>
              <a:rPr lang="en-US" sz="4400" b="1" i="0" u="none" strike="noStrike" cap="none">
                <a:solidFill>
                  <a:srgbClr val="76210D"/>
                </a:solidFill>
                <a:latin typeface="Arial"/>
                <a:ea typeface="Arial"/>
                <a:cs typeface="Arial"/>
                <a:sym typeface="Arial"/>
              </a:rPr>
              <a:t>Ramadan Pita</a:t>
            </a:r>
            <a:br>
              <a:rPr lang="en-US" sz="4400" b="0" i="0" u="none" strike="noStrike" cap="none"/>
            </a:br>
            <a:endParaRPr sz="4400" b="0" i="0" u="none" strike="noStrike" cap="none">
              <a:solidFill>
                <a:srgbClr val="000000"/>
              </a:solidFill>
              <a:latin typeface="Arial"/>
              <a:ea typeface="Arial"/>
              <a:cs typeface="Arial"/>
              <a:sym typeface="Arial"/>
            </a:endParaRPr>
          </a:p>
        </p:txBody>
      </p:sp>
      <p:sp>
        <p:nvSpPr>
          <p:cNvPr id="228" name="Google Shape;228;p4"/>
          <p:cNvSpPr/>
          <p:nvPr/>
        </p:nvSpPr>
        <p:spPr>
          <a:xfrm>
            <a:off x="0" y="0"/>
            <a:ext cx="6716880" cy="685728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rotWithShape="1">
            <a:blip r:embed="rId3">
              <a:alphaModFix/>
            </a:blip>
            <a:stretch>
              <a:fillRect/>
            </a:stretch>
          </a:blipFill>
          <a:ln>
            <a:noFill/>
          </a:ln>
          <a:effectLst>
            <a:outerShdw blurRad="50760" dist="38160" algn="l" rotWithShape="0">
              <a:srgbClr val="D8D8D8">
                <a:alpha val="29803"/>
              </a:srgbClr>
            </a:outerShdw>
          </a:effectLst>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29" name="Google Shape;229;p4"/>
          <p:cNvSpPr/>
          <p:nvPr/>
        </p:nvSpPr>
        <p:spPr>
          <a:xfrm rot="5400000">
            <a:off x="7590600" y="387720"/>
            <a:ext cx="72360" cy="54792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0" name="Google Shape;230;p4"/>
          <p:cNvSpPr/>
          <p:nvPr/>
        </p:nvSpPr>
        <p:spPr>
          <a:xfrm>
            <a:off x="7331400" y="2240280"/>
            <a:ext cx="4205520" cy="17640"/>
          </a:xfrm>
          <a:prstGeom prst="rect">
            <a:avLst/>
          </a:prstGeom>
          <a:solidFill>
            <a:srgbClr val="C8C8C8"/>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31" name="Google Shape;231;p4"/>
          <p:cNvSpPr txBox="1">
            <a:spLocks noGrp="1"/>
          </p:cNvSpPr>
          <p:nvPr>
            <p:ph type="body" idx="4294967295"/>
          </p:nvPr>
        </p:nvSpPr>
        <p:spPr>
          <a:xfrm>
            <a:off x="7255440" y="2238480"/>
            <a:ext cx="4313880" cy="4478760"/>
          </a:xfrm>
          <a:prstGeom prst="rect">
            <a:avLst/>
          </a:prstGeom>
          <a:noFill/>
          <a:ln>
            <a:noFill/>
          </a:ln>
        </p:spPr>
        <p:txBody>
          <a:bodyPr spcFirstLastPara="1" wrap="square" lIns="90000" tIns="45000" rIns="90000" bIns="45000" anchor="t" anchorCtr="0">
            <a:noAutofit/>
          </a:bodyPr>
          <a:lstStyle/>
          <a:p>
            <a:pPr marL="432000" marR="0" lvl="0" indent="-324000" algn="l" rtl="0">
              <a:lnSpc>
                <a:spcPct val="11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Ramadan Pita is sold from the first day of Ramadan, especially in bakeries, and has a special place during Ramadan. People form long queues in front of bakeries every evening to buy pita bread.  Ramadan Pita is a tradition that creates the spiritual atmosphere of Ramadan and is an indispensable part of many families' iftar table.</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49633"/>
        </a:solidFill>
        <a:effectLst/>
      </p:bgPr>
    </p:bg>
    <p:spTree>
      <p:nvGrpSpPr>
        <p:cNvPr id="1" name="Shape 235"/>
        <p:cNvGrpSpPr/>
        <p:nvPr/>
      </p:nvGrpSpPr>
      <p:grpSpPr>
        <a:xfrm>
          <a:off x="0" y="0"/>
          <a:ext cx="0" cy="0"/>
          <a:chOff x="0" y="0"/>
          <a:chExt cx="0" cy="0"/>
        </a:xfrm>
      </p:grpSpPr>
      <p:sp>
        <p:nvSpPr>
          <p:cNvPr id="236" name="Google Shape;236;p5"/>
          <p:cNvSpPr/>
          <p:nvPr/>
        </p:nvSpPr>
        <p:spPr>
          <a:xfrm>
            <a:off x="0" y="0"/>
            <a:ext cx="12191400" cy="6857280"/>
          </a:xfrm>
          <a:prstGeom prst="rect">
            <a:avLst/>
          </a:prstGeom>
          <a:solidFill>
            <a:srgbClr val="C49633"/>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7" name="Google Shape;237;p5"/>
          <p:cNvSpPr txBox="1">
            <a:spLocks noGrp="1"/>
          </p:cNvSpPr>
          <p:nvPr>
            <p:ph type="title" idx="4294967295"/>
          </p:nvPr>
        </p:nvSpPr>
        <p:spPr>
          <a:xfrm>
            <a:off x="7255440" y="453960"/>
            <a:ext cx="4313880" cy="1268280"/>
          </a:xfrm>
          <a:prstGeom prst="rect">
            <a:avLst/>
          </a:prstGeom>
          <a:noFill/>
          <a:ln>
            <a:noFill/>
          </a:ln>
        </p:spPr>
        <p:txBody>
          <a:bodyPr spcFirstLastPara="1" wrap="square" lIns="90000" tIns="45000" rIns="90000" bIns="45000" anchor="b" anchorCtr="0">
            <a:normAutofit/>
          </a:bodyPr>
          <a:lstStyle/>
          <a:p>
            <a:pPr marL="0" marR="0" lvl="0" indent="0" algn="l" rtl="0">
              <a:lnSpc>
                <a:spcPct val="90000"/>
              </a:lnSpc>
              <a:spcBef>
                <a:spcPts val="0"/>
              </a:spcBef>
              <a:spcAft>
                <a:spcPts val="0"/>
              </a:spcAft>
              <a:buClr>
                <a:srgbClr val="76210D"/>
              </a:buClr>
              <a:buSzPts val="5400"/>
              <a:buFont typeface="Arial"/>
              <a:buNone/>
            </a:pPr>
            <a:r>
              <a:rPr lang="en-US" sz="5400" b="1" i="0" u="none" strike="noStrike" cap="none">
                <a:solidFill>
                  <a:srgbClr val="76210D"/>
                </a:solidFill>
                <a:latin typeface="Arial"/>
                <a:ea typeface="Arial"/>
                <a:cs typeface="Arial"/>
                <a:sym typeface="Arial"/>
              </a:rPr>
              <a:t>Lokma</a:t>
            </a:r>
            <a:endParaRPr sz="5400" b="0" i="0" u="none" strike="noStrike" cap="none">
              <a:solidFill>
                <a:srgbClr val="000000"/>
              </a:solidFill>
              <a:latin typeface="Arial"/>
              <a:ea typeface="Arial"/>
              <a:cs typeface="Arial"/>
              <a:sym typeface="Arial"/>
            </a:endParaRPr>
          </a:p>
        </p:txBody>
      </p:sp>
      <p:sp>
        <p:nvSpPr>
          <p:cNvPr id="238" name="Google Shape;238;p5"/>
          <p:cNvSpPr/>
          <p:nvPr/>
        </p:nvSpPr>
        <p:spPr>
          <a:xfrm>
            <a:off x="0" y="0"/>
            <a:ext cx="6716880" cy="685728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rotWithShape="1">
            <a:blip r:embed="rId3">
              <a:alphaModFix/>
            </a:blip>
            <a:stretch>
              <a:fillRect/>
            </a:stretch>
          </a:blipFill>
          <a:ln>
            <a:noFill/>
          </a:ln>
          <a:effectLst>
            <a:outerShdw blurRad="50760" dist="38160" algn="l" rotWithShape="0">
              <a:srgbClr val="D8D8D8">
                <a:alpha val="29803"/>
              </a:srgbClr>
            </a:outerShdw>
          </a:effectLst>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39" name="Google Shape;239;p5"/>
          <p:cNvSpPr/>
          <p:nvPr/>
        </p:nvSpPr>
        <p:spPr>
          <a:xfrm rot="5400000">
            <a:off x="7590600" y="387720"/>
            <a:ext cx="72360" cy="54792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0" name="Google Shape;240;p5"/>
          <p:cNvSpPr/>
          <p:nvPr/>
        </p:nvSpPr>
        <p:spPr>
          <a:xfrm>
            <a:off x="7331400" y="2240280"/>
            <a:ext cx="4205520" cy="17640"/>
          </a:xfrm>
          <a:prstGeom prst="rect">
            <a:avLst/>
          </a:prstGeom>
          <a:solidFill>
            <a:srgbClr val="C8C8C8"/>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41" name="Google Shape;241;p5"/>
          <p:cNvSpPr txBox="1">
            <a:spLocks noGrp="1"/>
          </p:cNvSpPr>
          <p:nvPr>
            <p:ph type="body" idx="4294967295"/>
          </p:nvPr>
        </p:nvSpPr>
        <p:spPr>
          <a:xfrm>
            <a:off x="7255440" y="1377720"/>
            <a:ext cx="4313880" cy="4896360"/>
          </a:xfrm>
          <a:prstGeom prst="rect">
            <a:avLst/>
          </a:prstGeom>
          <a:noFill/>
          <a:ln>
            <a:noFill/>
          </a:ln>
        </p:spPr>
        <p:txBody>
          <a:bodyPr spcFirstLastPara="1" wrap="square" lIns="90000" tIns="45000" rIns="90000" bIns="45000" anchor="t" anchorCtr="0">
            <a:noAutofit/>
          </a:bodyPr>
          <a:lstStyle/>
          <a:p>
            <a:pPr marL="0" marR="0" lvl="0" indent="0" algn="l" rtl="0">
              <a:lnSpc>
                <a:spcPct val="110000"/>
              </a:lnSpc>
              <a:spcBef>
                <a:spcPts val="0"/>
              </a:spcBef>
              <a:spcAft>
                <a:spcPts val="0"/>
              </a:spcAft>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000"/>
              <a:buFont typeface="Arial"/>
              <a:buNone/>
            </a:pPr>
            <a:endParaRPr sz="2000" b="0" i="0" u="none" strike="noStrike" cap="none">
              <a:solidFill>
                <a:srgbClr val="000000"/>
              </a:solidFill>
              <a:latin typeface="Arial"/>
              <a:ea typeface="Arial"/>
              <a:cs typeface="Arial"/>
              <a:sym typeface="Arial"/>
            </a:endParaRPr>
          </a:p>
          <a:p>
            <a:pPr marL="228600" marR="0" lvl="0" indent="-228600" algn="l" rtl="0">
              <a:lnSpc>
                <a:spcPct val="110000"/>
              </a:lnSpc>
              <a:spcBef>
                <a:spcPts val="1001"/>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Lokma is a sweet pastry made for the anniversaries of people who have passed away. The dough is cut into small balls, fried and served with syrup. Lokma dessert was made to help the poor and over time it has become a dessert for festivals and celebrations. The Turkish tradition of lokma reflects the culture of solidarity.</a:t>
            </a:r>
            <a:endParaRPr sz="20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400"/>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6C43"/>
        </a:solidFill>
        <a:effectLst/>
      </p:bgPr>
    </p:bg>
    <p:spTree>
      <p:nvGrpSpPr>
        <p:cNvPr id="1" name="Shape 245"/>
        <p:cNvGrpSpPr/>
        <p:nvPr/>
      </p:nvGrpSpPr>
      <p:grpSpPr>
        <a:xfrm>
          <a:off x="0" y="0"/>
          <a:ext cx="0" cy="0"/>
          <a:chOff x="0" y="0"/>
          <a:chExt cx="0" cy="0"/>
        </a:xfrm>
      </p:grpSpPr>
      <p:sp>
        <p:nvSpPr>
          <p:cNvPr id="246" name="Google Shape;246;p6"/>
          <p:cNvSpPr/>
          <p:nvPr/>
        </p:nvSpPr>
        <p:spPr>
          <a:xfrm>
            <a:off x="0" y="0"/>
            <a:ext cx="12191400" cy="6857280"/>
          </a:xfrm>
          <a:prstGeom prst="rect">
            <a:avLst/>
          </a:prstGeom>
          <a:solidFill>
            <a:srgbClr val="CC6C43"/>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7" name="Google Shape;247;p6"/>
          <p:cNvSpPr txBox="1">
            <a:spLocks noGrp="1"/>
          </p:cNvSpPr>
          <p:nvPr>
            <p:ph type="title" idx="4294967295"/>
          </p:nvPr>
        </p:nvSpPr>
        <p:spPr>
          <a:xfrm>
            <a:off x="7218720" y="-50040"/>
            <a:ext cx="4313880" cy="1772280"/>
          </a:xfrm>
          <a:prstGeom prst="rect">
            <a:avLst/>
          </a:prstGeom>
          <a:noFill/>
          <a:ln>
            <a:noFill/>
          </a:ln>
        </p:spPr>
        <p:txBody>
          <a:bodyPr spcFirstLastPara="1" wrap="square" lIns="90000" tIns="45000" rIns="90000" bIns="45000" anchor="b" anchorCtr="0">
            <a:normAutofit/>
          </a:bodyPr>
          <a:lstStyle/>
          <a:p>
            <a:pPr marL="0" marR="0" lvl="0" indent="0" algn="l" rtl="0">
              <a:lnSpc>
                <a:spcPct val="90000"/>
              </a:lnSpc>
              <a:spcBef>
                <a:spcPts val="0"/>
              </a:spcBef>
              <a:spcAft>
                <a:spcPts val="0"/>
              </a:spcAft>
              <a:buClr>
                <a:srgbClr val="76210D"/>
              </a:buClr>
              <a:buSzPts val="5400"/>
              <a:buFont typeface="Arial"/>
              <a:buNone/>
            </a:pPr>
            <a:r>
              <a:rPr lang="en-US" sz="5400" b="1" i="0" u="none" strike="noStrike" cap="none">
                <a:solidFill>
                  <a:srgbClr val="76210D"/>
                </a:solidFill>
                <a:latin typeface="Arial"/>
                <a:ea typeface="Arial"/>
                <a:cs typeface="Arial"/>
                <a:sym typeface="Arial"/>
              </a:rPr>
              <a:t>Keşkek</a:t>
            </a:r>
            <a:endParaRPr sz="5400" b="0" i="0" u="none" strike="noStrike" cap="none">
              <a:solidFill>
                <a:srgbClr val="000000"/>
              </a:solidFill>
              <a:latin typeface="Arial"/>
              <a:ea typeface="Arial"/>
              <a:cs typeface="Arial"/>
              <a:sym typeface="Arial"/>
            </a:endParaRPr>
          </a:p>
        </p:txBody>
      </p:sp>
      <p:sp>
        <p:nvSpPr>
          <p:cNvPr id="248" name="Google Shape;248;p6"/>
          <p:cNvSpPr/>
          <p:nvPr/>
        </p:nvSpPr>
        <p:spPr>
          <a:xfrm>
            <a:off x="0" y="0"/>
            <a:ext cx="6716880" cy="685728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rotWithShape="1">
            <a:blip r:embed="rId3">
              <a:alphaModFix/>
            </a:blip>
            <a:stretch>
              <a:fillRect/>
            </a:stretch>
          </a:blipFill>
          <a:ln>
            <a:noFill/>
          </a:ln>
          <a:effectLst>
            <a:outerShdw blurRad="50760" dist="38160" algn="l" rotWithShape="0">
              <a:srgbClr val="D8D8D8">
                <a:alpha val="29803"/>
              </a:srgbClr>
            </a:outerShdw>
          </a:effectLst>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49" name="Google Shape;249;p6"/>
          <p:cNvSpPr/>
          <p:nvPr/>
        </p:nvSpPr>
        <p:spPr>
          <a:xfrm rot="5400000">
            <a:off x="7590600" y="387720"/>
            <a:ext cx="72360" cy="54792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0" name="Google Shape;250;p6"/>
          <p:cNvSpPr/>
          <p:nvPr/>
        </p:nvSpPr>
        <p:spPr>
          <a:xfrm>
            <a:off x="7331400" y="2240280"/>
            <a:ext cx="4205520" cy="17640"/>
          </a:xfrm>
          <a:prstGeom prst="rect">
            <a:avLst/>
          </a:prstGeom>
          <a:solidFill>
            <a:srgbClr val="C8C8C8"/>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51" name="Google Shape;251;p6"/>
          <p:cNvSpPr txBox="1">
            <a:spLocks noGrp="1"/>
          </p:cNvSpPr>
          <p:nvPr>
            <p:ph type="body" idx="4294967295"/>
          </p:nvPr>
        </p:nvSpPr>
        <p:spPr>
          <a:xfrm>
            <a:off x="7255440" y="2299320"/>
            <a:ext cx="4313880" cy="3974760"/>
          </a:xfrm>
          <a:prstGeom prst="rect">
            <a:avLst/>
          </a:prstGeom>
          <a:noFill/>
          <a:ln>
            <a:noFill/>
          </a:ln>
        </p:spPr>
        <p:txBody>
          <a:bodyPr spcFirstLastPara="1" wrap="square" lIns="90000" tIns="45000" rIns="90000" bIns="45000" anchor="t" anchorCtr="0">
            <a:noAutofit/>
          </a:bodyPr>
          <a:lstStyle/>
          <a:p>
            <a:pPr marL="228600" marR="0" lvl="0" indent="-228600" algn="l" rtl="0">
              <a:lnSpc>
                <a:spcPct val="110000"/>
              </a:lnSpc>
              <a:spcBef>
                <a:spcPts val="0"/>
              </a:spcBef>
              <a:spcAft>
                <a:spcPts val="0"/>
              </a:spcAft>
              <a:buClr>
                <a:srgbClr val="000000"/>
              </a:buClr>
              <a:buSzPts val="2100"/>
              <a:buFont typeface="Arial"/>
              <a:buChar char="•"/>
            </a:pPr>
            <a:r>
              <a:rPr lang="en-US" sz="2100" b="0" i="0" u="none" strike="noStrike" cap="none">
                <a:solidFill>
                  <a:srgbClr val="000000"/>
                </a:solidFill>
                <a:latin typeface="Arial"/>
                <a:ea typeface="Arial"/>
                <a:cs typeface="Arial"/>
                <a:sym typeface="Arial"/>
              </a:rPr>
              <a:t>Keşkek is a dish consumed in Turkish food culture, especially in Central Anatolia and Eastern Anatolia. Made with corn, wheat and meat, there is a tradition of preparation by young girls at village weddings and it is usually eaten collectively.</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55"/>
        <p:cNvGrpSpPr/>
        <p:nvPr/>
      </p:nvGrpSpPr>
      <p:grpSpPr>
        <a:xfrm>
          <a:off x="0" y="0"/>
          <a:ext cx="0" cy="0"/>
          <a:chOff x="0" y="0"/>
          <a:chExt cx="0" cy="0"/>
        </a:xfrm>
      </p:grpSpPr>
      <p:sp>
        <p:nvSpPr>
          <p:cNvPr id="256" name="Google Shape;256;p7"/>
          <p:cNvSpPr/>
          <p:nvPr/>
        </p:nvSpPr>
        <p:spPr>
          <a:xfrm>
            <a:off x="0" y="0"/>
            <a:ext cx="12191400" cy="6857280"/>
          </a:xfrm>
          <a:prstGeom prst="rect">
            <a:avLst/>
          </a:prstGeom>
          <a:solidFill>
            <a:schemeClr val="accent5"/>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7" name="Google Shape;257;p7"/>
          <p:cNvSpPr txBox="1">
            <a:spLocks noGrp="1"/>
          </p:cNvSpPr>
          <p:nvPr>
            <p:ph type="title" idx="4294967295"/>
          </p:nvPr>
        </p:nvSpPr>
        <p:spPr>
          <a:xfrm>
            <a:off x="7255440" y="702000"/>
            <a:ext cx="4313880" cy="1330200"/>
          </a:xfrm>
          <a:prstGeom prst="rect">
            <a:avLst/>
          </a:prstGeom>
          <a:noFill/>
          <a:ln>
            <a:noFill/>
          </a:ln>
        </p:spPr>
        <p:txBody>
          <a:bodyPr spcFirstLastPara="1" wrap="square" lIns="90000" tIns="45000" rIns="90000" bIns="45000" anchor="b" anchorCtr="0">
            <a:normAutofit/>
          </a:bodyPr>
          <a:lstStyle/>
          <a:p>
            <a:pPr marL="0" marR="0" lvl="0" indent="0" algn="l" rtl="0">
              <a:lnSpc>
                <a:spcPct val="90000"/>
              </a:lnSpc>
              <a:spcBef>
                <a:spcPts val="0"/>
              </a:spcBef>
              <a:spcAft>
                <a:spcPts val="0"/>
              </a:spcAft>
              <a:buClr>
                <a:srgbClr val="76210D"/>
              </a:buClr>
              <a:buSzPts val="4300"/>
              <a:buFont typeface="Arial"/>
              <a:buNone/>
            </a:pPr>
            <a:r>
              <a:rPr lang="en-US" sz="4300" b="1" i="0" u="none" strike="noStrike" cap="none">
                <a:solidFill>
                  <a:srgbClr val="76210D"/>
                </a:solidFill>
                <a:latin typeface="Arial"/>
                <a:ea typeface="Arial"/>
                <a:cs typeface="Arial"/>
                <a:sym typeface="Arial"/>
              </a:rPr>
              <a:t>Ashura</a:t>
            </a:r>
            <a:br>
              <a:rPr lang="en-US" sz="4300" b="0" i="0" u="none" strike="noStrike" cap="none"/>
            </a:br>
            <a:r>
              <a:rPr lang="en-US" sz="4300" b="1" i="0" u="none" strike="noStrike" cap="none">
                <a:solidFill>
                  <a:srgbClr val="76210D"/>
                </a:solidFill>
                <a:latin typeface="Arial"/>
                <a:ea typeface="Arial"/>
                <a:cs typeface="Arial"/>
                <a:sym typeface="Arial"/>
              </a:rPr>
              <a:t>(Aşure)</a:t>
            </a:r>
            <a:endParaRPr sz="4300" b="0" i="0" u="none" strike="noStrike" cap="none">
              <a:solidFill>
                <a:srgbClr val="000000"/>
              </a:solidFill>
              <a:latin typeface="Arial"/>
              <a:ea typeface="Arial"/>
              <a:cs typeface="Arial"/>
              <a:sym typeface="Arial"/>
            </a:endParaRPr>
          </a:p>
        </p:txBody>
      </p:sp>
      <p:sp>
        <p:nvSpPr>
          <p:cNvPr id="258" name="Google Shape;258;p7"/>
          <p:cNvSpPr/>
          <p:nvPr/>
        </p:nvSpPr>
        <p:spPr>
          <a:xfrm>
            <a:off x="0" y="0"/>
            <a:ext cx="6716880" cy="685728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rotWithShape="1">
            <a:blip r:embed="rId3">
              <a:alphaModFix/>
            </a:blip>
            <a:stretch>
              <a:fillRect/>
            </a:stretch>
          </a:blipFill>
          <a:ln>
            <a:noFill/>
          </a:ln>
          <a:effectLst>
            <a:outerShdw blurRad="50760" dist="38160" algn="l" rotWithShape="0">
              <a:srgbClr val="D8D8D8">
                <a:alpha val="29803"/>
              </a:srgbClr>
            </a:outerShdw>
          </a:effectLst>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59" name="Google Shape;259;p7"/>
          <p:cNvSpPr/>
          <p:nvPr/>
        </p:nvSpPr>
        <p:spPr>
          <a:xfrm rot="5400000">
            <a:off x="7590600" y="387720"/>
            <a:ext cx="72360" cy="54792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0" name="Google Shape;260;p7"/>
          <p:cNvSpPr/>
          <p:nvPr/>
        </p:nvSpPr>
        <p:spPr>
          <a:xfrm>
            <a:off x="7331400" y="2240280"/>
            <a:ext cx="4205520" cy="17640"/>
          </a:xfrm>
          <a:prstGeom prst="rect">
            <a:avLst/>
          </a:prstGeom>
          <a:solidFill>
            <a:srgbClr val="C8C8C8"/>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61" name="Google Shape;261;p7"/>
          <p:cNvSpPr txBox="1">
            <a:spLocks noGrp="1"/>
          </p:cNvSpPr>
          <p:nvPr>
            <p:ph type="body" idx="4294967295"/>
          </p:nvPr>
        </p:nvSpPr>
        <p:spPr>
          <a:xfrm>
            <a:off x="7255440" y="1795680"/>
            <a:ext cx="4313880" cy="4478760"/>
          </a:xfrm>
          <a:prstGeom prst="rect">
            <a:avLst/>
          </a:prstGeom>
          <a:noFill/>
          <a:ln>
            <a:noFill/>
          </a:ln>
        </p:spPr>
        <p:txBody>
          <a:bodyPr spcFirstLastPara="1" wrap="square" lIns="90000" tIns="45000" rIns="90000" bIns="45000" anchor="t" anchorCtr="0">
            <a:noAutofit/>
          </a:bodyPr>
          <a:lstStyle/>
          <a:p>
            <a:pPr marL="0" marR="0" lvl="0" indent="0" algn="l" rtl="0">
              <a:lnSpc>
                <a:spcPct val="110000"/>
              </a:lnSpc>
              <a:spcBef>
                <a:spcPts val="0"/>
              </a:spcBef>
              <a:spcAft>
                <a:spcPts val="0"/>
              </a:spcAft>
              <a:buSzPts val="2100"/>
              <a:buFont typeface="Arial"/>
              <a:buNone/>
            </a:pPr>
            <a:endParaRPr sz="2100" b="0" i="0" u="none" strike="noStrike" cap="none">
              <a:solidFill>
                <a:srgbClr val="000000"/>
              </a:solidFill>
              <a:latin typeface="Arial"/>
              <a:ea typeface="Arial"/>
              <a:cs typeface="Arial"/>
              <a:sym typeface="Arial"/>
            </a:endParaRPr>
          </a:p>
          <a:p>
            <a:pPr marL="228600" marR="0" lvl="0" indent="-228600" algn="l" rtl="0">
              <a:lnSpc>
                <a:spcPct val="110000"/>
              </a:lnSpc>
              <a:spcBef>
                <a:spcPts val="1001"/>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Ashura is a dessert cooked in Turkish cuisine on the tenth day of the month of Muharram. Ingredients such as wheat, chickpeas, dried beans, rice, dried apricots, raisins, walnuts, cinnamon and sugar are used and it is usually made in batches. It is a tradition that dates back to the Ottoman period and is considered a symbol of brotherhood and solidarity.</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B4A5"/>
        </a:solidFill>
        <a:effectLst/>
      </p:bgPr>
    </p:bg>
    <p:spTree>
      <p:nvGrpSpPr>
        <p:cNvPr id="1" name="Shape 265"/>
        <p:cNvGrpSpPr/>
        <p:nvPr/>
      </p:nvGrpSpPr>
      <p:grpSpPr>
        <a:xfrm>
          <a:off x="0" y="0"/>
          <a:ext cx="0" cy="0"/>
          <a:chOff x="0" y="0"/>
          <a:chExt cx="0" cy="0"/>
        </a:xfrm>
      </p:grpSpPr>
      <p:sp>
        <p:nvSpPr>
          <p:cNvPr id="266" name="Google Shape;266;p8"/>
          <p:cNvSpPr/>
          <p:nvPr/>
        </p:nvSpPr>
        <p:spPr>
          <a:xfrm>
            <a:off x="0" y="0"/>
            <a:ext cx="12191400" cy="6857280"/>
          </a:xfrm>
          <a:prstGeom prst="rect">
            <a:avLst/>
          </a:prstGeom>
          <a:solidFill>
            <a:srgbClr val="F5B4A5"/>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7" name="Google Shape;267;p8"/>
          <p:cNvSpPr txBox="1">
            <a:spLocks noGrp="1"/>
          </p:cNvSpPr>
          <p:nvPr>
            <p:ph type="title" idx="4294967295"/>
          </p:nvPr>
        </p:nvSpPr>
        <p:spPr>
          <a:xfrm>
            <a:off x="7255440" y="241200"/>
            <a:ext cx="4313880" cy="1870920"/>
          </a:xfrm>
          <a:prstGeom prst="rect">
            <a:avLst/>
          </a:prstGeom>
          <a:noFill/>
          <a:ln>
            <a:noFill/>
          </a:ln>
        </p:spPr>
        <p:txBody>
          <a:bodyPr spcFirstLastPara="1" wrap="square" lIns="90000" tIns="45000" rIns="90000" bIns="45000" anchor="b" anchorCtr="0">
            <a:normAutofit fontScale="81000"/>
          </a:bodyPr>
          <a:lstStyle/>
          <a:p>
            <a:pPr marL="0" marR="0" lvl="0" indent="0" algn="l" rtl="0">
              <a:lnSpc>
                <a:spcPct val="90000"/>
              </a:lnSpc>
              <a:spcBef>
                <a:spcPts val="0"/>
              </a:spcBef>
              <a:spcAft>
                <a:spcPts val="0"/>
              </a:spcAft>
              <a:buSzPct val="100000"/>
              <a:buFont typeface="Arial"/>
              <a:buNone/>
            </a:pPr>
            <a:br>
              <a:rPr lang="en-US" sz="5400" b="0" i="0" u="none" strike="noStrike" cap="none"/>
            </a:br>
            <a:r>
              <a:rPr lang="en-US" sz="4800" b="1" i="0" u="none" strike="noStrike" cap="none">
                <a:solidFill>
                  <a:srgbClr val="77220E"/>
                </a:solidFill>
                <a:latin typeface="Arial"/>
                <a:ea typeface="Arial"/>
                <a:cs typeface="Arial"/>
                <a:sym typeface="Arial"/>
              </a:rPr>
              <a:t>Turkish Delight</a:t>
            </a:r>
            <a:br>
              <a:rPr lang="en-US" sz="5400" b="0" i="0" u="none" strike="noStrike" cap="none"/>
            </a:br>
            <a:r>
              <a:rPr lang="en-US" sz="4800" b="1" i="0" u="none" strike="noStrike" cap="none">
                <a:solidFill>
                  <a:srgbClr val="77220E"/>
                </a:solidFill>
                <a:latin typeface="Arial"/>
                <a:ea typeface="Arial"/>
                <a:cs typeface="Arial"/>
                <a:sym typeface="Arial"/>
              </a:rPr>
              <a:t>(Lokum)</a:t>
            </a:r>
            <a:endParaRPr sz="4800" b="0" i="0" u="none" strike="noStrike" cap="none">
              <a:solidFill>
                <a:srgbClr val="000000"/>
              </a:solidFill>
              <a:latin typeface="Arial"/>
              <a:ea typeface="Arial"/>
              <a:cs typeface="Arial"/>
              <a:sym typeface="Arial"/>
            </a:endParaRPr>
          </a:p>
        </p:txBody>
      </p:sp>
      <p:sp>
        <p:nvSpPr>
          <p:cNvPr id="268" name="Google Shape;268;p8"/>
          <p:cNvSpPr/>
          <p:nvPr/>
        </p:nvSpPr>
        <p:spPr>
          <a:xfrm>
            <a:off x="0" y="0"/>
            <a:ext cx="6716880" cy="685728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rotWithShape="1">
            <a:blip r:embed="rId3">
              <a:alphaModFix/>
            </a:blip>
            <a:stretch>
              <a:fillRect/>
            </a:stretch>
          </a:blipFill>
          <a:ln>
            <a:noFill/>
          </a:ln>
          <a:effectLst>
            <a:outerShdw blurRad="50760" dist="38160" algn="l" rotWithShape="0">
              <a:srgbClr val="D8D8D8">
                <a:alpha val="29803"/>
              </a:srgbClr>
            </a:outerShdw>
          </a:effectLst>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69" name="Google Shape;269;p8"/>
          <p:cNvSpPr/>
          <p:nvPr/>
        </p:nvSpPr>
        <p:spPr>
          <a:xfrm rot="5400000">
            <a:off x="7590600" y="387720"/>
            <a:ext cx="72360" cy="54792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0" name="Google Shape;270;p8"/>
          <p:cNvSpPr/>
          <p:nvPr/>
        </p:nvSpPr>
        <p:spPr>
          <a:xfrm>
            <a:off x="7331400" y="2240280"/>
            <a:ext cx="4205520" cy="17640"/>
          </a:xfrm>
          <a:prstGeom prst="rect">
            <a:avLst/>
          </a:prstGeom>
          <a:solidFill>
            <a:srgbClr val="C8C8C8"/>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71" name="Google Shape;271;p8"/>
          <p:cNvSpPr txBox="1">
            <a:spLocks noGrp="1"/>
          </p:cNvSpPr>
          <p:nvPr>
            <p:ph type="body" idx="4294967295"/>
          </p:nvPr>
        </p:nvSpPr>
        <p:spPr>
          <a:xfrm>
            <a:off x="7255440" y="1844640"/>
            <a:ext cx="4313880" cy="4429440"/>
          </a:xfrm>
          <a:prstGeom prst="rect">
            <a:avLst/>
          </a:prstGeom>
          <a:noFill/>
          <a:ln>
            <a:noFill/>
          </a:ln>
        </p:spPr>
        <p:txBody>
          <a:bodyPr spcFirstLastPara="1" wrap="square" lIns="90000" tIns="45000" rIns="90000" bIns="45000" anchor="t" anchorCtr="0">
            <a:noAutofit/>
          </a:bodyPr>
          <a:lstStyle/>
          <a:p>
            <a:pPr marL="0" marR="0" lvl="0" indent="0" algn="l" rtl="0">
              <a:lnSpc>
                <a:spcPct val="110000"/>
              </a:lnSpc>
              <a:spcBef>
                <a:spcPts val="0"/>
              </a:spcBef>
              <a:spcAft>
                <a:spcPts val="0"/>
              </a:spcAft>
              <a:buSzPts val="2000"/>
              <a:buFont typeface="Arial"/>
              <a:buNone/>
            </a:pPr>
            <a:endParaRPr sz="2000" b="0" i="0" u="none" strike="noStrike" cap="none">
              <a:solidFill>
                <a:srgbClr val="000000"/>
              </a:solidFill>
              <a:latin typeface="Arial"/>
              <a:ea typeface="Arial"/>
              <a:cs typeface="Arial"/>
              <a:sym typeface="Arial"/>
            </a:endParaRPr>
          </a:p>
          <a:p>
            <a:pPr marL="432000" marR="0" lvl="0" indent="-324000" algn="l" rtl="0">
              <a:lnSpc>
                <a:spcPct val="110000"/>
              </a:lnSpc>
              <a:spcBef>
                <a:spcPts val="1001"/>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Turkish delight has a history dating back to the Ottoman Empire. It is prepared by cooking sugar, starch and water. Turkish delight, which always has a place at the table during holidays, family and friend visits, pleasant conversations, can be served to guests with coffee or alone for "sweetening the mouth" as a tradition. It is known as one of the indispensables of Turkish people.</a:t>
            </a:r>
            <a:endParaRPr sz="18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400"/>
              <a:buFont typeface="Arial"/>
              <a:buNone/>
            </a:pPr>
            <a:br>
              <a:rPr lang="en-US" sz="2400" b="0" i="0" u="none" strike="noStrike" cap="none"/>
            </a:br>
            <a:endParaRPr sz="24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10000"/>
              </a:lnSpc>
              <a:spcBef>
                <a:spcPts val="1001"/>
              </a:spcBef>
              <a:spcAft>
                <a:spcPts val="0"/>
              </a:spcAft>
              <a:buSzPts val="2400"/>
              <a:buFont typeface="Arial"/>
              <a:buNone/>
            </a:pP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AB6ED"/>
        </a:solidFill>
        <a:effectLst/>
      </p:bgPr>
    </p:bg>
    <p:spTree>
      <p:nvGrpSpPr>
        <p:cNvPr id="1" name="Shape 275"/>
        <p:cNvGrpSpPr/>
        <p:nvPr/>
      </p:nvGrpSpPr>
      <p:grpSpPr>
        <a:xfrm>
          <a:off x="0" y="0"/>
          <a:ext cx="0" cy="0"/>
          <a:chOff x="0" y="0"/>
          <a:chExt cx="0" cy="0"/>
        </a:xfrm>
      </p:grpSpPr>
      <p:sp>
        <p:nvSpPr>
          <p:cNvPr id="276" name="Google Shape;276;p9"/>
          <p:cNvSpPr/>
          <p:nvPr/>
        </p:nvSpPr>
        <p:spPr>
          <a:xfrm>
            <a:off x="0" y="0"/>
            <a:ext cx="12191400" cy="6857280"/>
          </a:xfrm>
          <a:prstGeom prst="rect">
            <a:avLst/>
          </a:prstGeom>
          <a:solidFill>
            <a:srgbClr val="9AB6ED"/>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7" name="Google Shape;277;p9"/>
          <p:cNvSpPr txBox="1">
            <a:spLocks noGrp="1"/>
          </p:cNvSpPr>
          <p:nvPr>
            <p:ph type="title" idx="4294967295"/>
          </p:nvPr>
        </p:nvSpPr>
        <p:spPr>
          <a:xfrm>
            <a:off x="7255440" y="453960"/>
            <a:ext cx="4313880" cy="1268280"/>
          </a:xfrm>
          <a:prstGeom prst="rect">
            <a:avLst/>
          </a:prstGeom>
          <a:noFill/>
          <a:ln>
            <a:noFill/>
          </a:ln>
        </p:spPr>
        <p:txBody>
          <a:bodyPr spcFirstLastPara="1" wrap="square" lIns="90000" tIns="45000" rIns="90000" bIns="45000" anchor="b" anchorCtr="0">
            <a:normAutofit/>
          </a:bodyPr>
          <a:lstStyle/>
          <a:p>
            <a:pPr marL="0" marR="0" lvl="0" indent="0" algn="l" rtl="0">
              <a:lnSpc>
                <a:spcPct val="90000"/>
              </a:lnSpc>
              <a:spcBef>
                <a:spcPts val="0"/>
              </a:spcBef>
              <a:spcAft>
                <a:spcPts val="0"/>
              </a:spcAft>
              <a:buClr>
                <a:srgbClr val="76210D"/>
              </a:buClr>
              <a:buSzPts val="5400"/>
              <a:buFont typeface="Arial"/>
              <a:buNone/>
            </a:pPr>
            <a:r>
              <a:rPr lang="en-US" sz="5400" b="1" i="0" u="none" strike="noStrike" cap="none">
                <a:solidFill>
                  <a:srgbClr val="76210D"/>
                </a:solidFill>
                <a:latin typeface="Arial"/>
                <a:ea typeface="Arial"/>
                <a:cs typeface="Arial"/>
                <a:sym typeface="Arial"/>
              </a:rPr>
              <a:t>Güllaç</a:t>
            </a:r>
            <a:endParaRPr sz="5400" b="0" i="0" u="none" strike="noStrike" cap="none">
              <a:solidFill>
                <a:srgbClr val="000000"/>
              </a:solidFill>
              <a:latin typeface="Arial"/>
              <a:ea typeface="Arial"/>
              <a:cs typeface="Arial"/>
              <a:sym typeface="Arial"/>
            </a:endParaRPr>
          </a:p>
        </p:txBody>
      </p:sp>
      <p:sp>
        <p:nvSpPr>
          <p:cNvPr id="278" name="Google Shape;278;p9"/>
          <p:cNvSpPr/>
          <p:nvPr/>
        </p:nvSpPr>
        <p:spPr>
          <a:xfrm>
            <a:off x="0" y="0"/>
            <a:ext cx="6716880" cy="6857280"/>
          </a:xfrm>
          <a:custGeom>
            <a:avLst/>
            <a:gdLst/>
            <a:ahLst/>
            <a:cxnLst/>
            <a:rect l="l" t="t" r="r" b="b"/>
            <a:pathLst>
              <a:path w="6717456" h="6858000" extrusionOk="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blipFill rotWithShape="1">
            <a:blip r:embed="rId3">
              <a:alphaModFix/>
            </a:blip>
            <a:stretch>
              <a:fillRect/>
            </a:stretch>
          </a:blipFill>
          <a:ln>
            <a:noFill/>
          </a:ln>
          <a:effectLst>
            <a:outerShdw blurRad="50760" dist="38160" algn="l" rotWithShape="0">
              <a:srgbClr val="D8D8D8">
                <a:alpha val="29803"/>
              </a:srgbClr>
            </a:outerShdw>
          </a:effectLst>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279" name="Google Shape;279;p9"/>
          <p:cNvSpPr/>
          <p:nvPr/>
        </p:nvSpPr>
        <p:spPr>
          <a:xfrm rot="5400000">
            <a:off x="7590600" y="387720"/>
            <a:ext cx="72360" cy="547920"/>
          </a:xfrm>
          <a:prstGeom prst="rect">
            <a:avLst/>
          </a:prstGeom>
          <a:solidFill>
            <a:schemeClr val="accent1"/>
          </a:solidFill>
          <a:ln>
            <a:noFill/>
          </a:ln>
        </p:spPr>
        <p:txBody>
          <a:bodyPr spcFirstLastPara="1" wrap="square" lIns="90000" tIns="45000" rIns="90000" bIns="450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0" name="Google Shape;280;p9"/>
          <p:cNvSpPr/>
          <p:nvPr/>
        </p:nvSpPr>
        <p:spPr>
          <a:xfrm>
            <a:off x="7331400" y="2240280"/>
            <a:ext cx="4205520" cy="17640"/>
          </a:xfrm>
          <a:prstGeom prst="rect">
            <a:avLst/>
          </a:prstGeom>
          <a:solidFill>
            <a:srgbClr val="C8C8C8"/>
          </a:solidFill>
          <a:ln>
            <a:noFill/>
          </a:ln>
        </p:spPr>
        <p:txBody>
          <a:bodyPr spcFirstLastPara="1" wrap="square" lIns="90000" tIns="0" rIns="90000" bIns="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81" name="Google Shape;281;p9"/>
          <p:cNvSpPr txBox="1">
            <a:spLocks noGrp="1"/>
          </p:cNvSpPr>
          <p:nvPr>
            <p:ph type="body" idx="4294967295"/>
          </p:nvPr>
        </p:nvSpPr>
        <p:spPr>
          <a:xfrm>
            <a:off x="7255440" y="1820160"/>
            <a:ext cx="4313880" cy="4453920"/>
          </a:xfrm>
          <a:prstGeom prst="rect">
            <a:avLst/>
          </a:prstGeom>
          <a:noFill/>
          <a:ln>
            <a:noFill/>
          </a:ln>
        </p:spPr>
        <p:txBody>
          <a:bodyPr spcFirstLastPara="1" wrap="square" lIns="90000" tIns="45000" rIns="90000" bIns="45000" anchor="t" anchorCtr="0">
            <a:noAutofit/>
          </a:bodyPr>
          <a:lstStyle/>
          <a:p>
            <a:pPr marL="0" marR="0" lvl="0" indent="0" algn="l" rtl="0">
              <a:lnSpc>
                <a:spcPct val="110000"/>
              </a:lnSpc>
              <a:spcBef>
                <a:spcPts val="0"/>
              </a:spcBef>
              <a:spcAft>
                <a:spcPts val="0"/>
              </a:spcAft>
              <a:buSzPts val="2100"/>
              <a:buFont typeface="Arial"/>
              <a:buNone/>
            </a:pPr>
            <a:endParaRPr sz="2100" b="0" i="0" u="none" strike="noStrike" cap="none">
              <a:solidFill>
                <a:srgbClr val="000000"/>
              </a:solidFill>
              <a:latin typeface="Arial"/>
              <a:ea typeface="Arial"/>
              <a:cs typeface="Arial"/>
              <a:sym typeface="Arial"/>
            </a:endParaRPr>
          </a:p>
          <a:p>
            <a:pPr marL="228600" marR="0" lvl="0" indent="-228600" algn="l" rtl="0">
              <a:lnSpc>
                <a:spcPct val="110000"/>
              </a:lnSpc>
              <a:spcBef>
                <a:spcPts val="1001"/>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Güllaç is a traditional dessert consumed in Turkish cuisine, especially during Ramadan. Rose pudding leaves, milk, sugar and walnuts are used in its production. Güllaç is easy to make and it is frequently made at home. This tradition, which has survived from the Ottoman period to the present day.</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AccentBoxVTI">
  <a:themeElements>
    <a:clrScheme name="AccentBoxVTI">
      <a:dk1>
        <a:srgbClr val="000000"/>
      </a:dk1>
      <a:lt1>
        <a:srgbClr val="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ccentBoxVTI">
  <a:themeElements>
    <a:clrScheme name="AccentBoxVTI">
      <a:dk1>
        <a:srgbClr val="000000"/>
      </a:dk1>
      <a:lt1>
        <a:srgbClr val="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Ecrã Panorâmico</PresentationFormat>
  <Slides>9</Slides>
  <Notes>9</Notes>
  <HiddenSlides>0</HiddenSlides>
  <ScaleCrop>false</ScaleCrop>
  <HeadingPairs>
    <vt:vector size="4" baseType="variant">
      <vt:variant>
        <vt:lpstr>Tema</vt:lpstr>
      </vt:variant>
      <vt:variant>
        <vt:i4>2</vt:i4>
      </vt:variant>
      <vt:variant>
        <vt:lpstr>Títulos dos diapositivos</vt:lpstr>
      </vt:variant>
      <vt:variant>
        <vt:i4>9</vt:i4>
      </vt:variant>
    </vt:vector>
  </HeadingPairs>
  <TitlesOfParts>
    <vt:vector size="11" baseType="lpstr">
      <vt:lpstr>AccentBoxVTI</vt:lpstr>
      <vt:lpstr>AccentBoxVTI</vt:lpstr>
      <vt:lpstr>Food Traditions in Turkiye</vt:lpstr>
      <vt:lpstr> Halva (Helva)</vt:lpstr>
      <vt:lpstr>Turkish Coffee (Türk Kahvesi)</vt:lpstr>
      <vt:lpstr>Ramadan Pita </vt:lpstr>
      <vt:lpstr>Lokma</vt:lpstr>
      <vt:lpstr>Keşkek</vt:lpstr>
      <vt:lpstr>Ashura (Aşure)</vt:lpstr>
      <vt:lpstr> Turkish Delight (Lokum)</vt:lpstr>
      <vt:lpstr>Güllaç</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Traditions in Turkiye</dc:title>
  <cp:revision>1</cp:revision>
  <dcterms:created xsi:type="dcterms:W3CDTF">2023-04-24T19:04:55Z</dcterms:created>
  <dcterms:modified xsi:type="dcterms:W3CDTF">2023-05-24T20:26:16Z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Geniş ekran</vt:lpwstr>
  </property>
  <property fmtid="{D5CDD505-2E9C-101B-9397-08002B2CF9AE}" pid="3" name="Slides">
    <vt:i4>9</vt:i4>
  </property>
</Properties>
</file>